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 id="2147483719" r:id="rId3"/>
    <p:sldMasterId id="2147483744" r:id="rId4"/>
    <p:sldMasterId id="2147483769" r:id="rId5"/>
    <p:sldMasterId id="2147483781" r:id="rId6"/>
  </p:sldMasterIdLst>
  <p:notesMasterIdLst>
    <p:notesMasterId r:id="rId44"/>
  </p:notesMasterIdLst>
  <p:sldIdLst>
    <p:sldId id="258" r:id="rId7"/>
    <p:sldId id="280" r:id="rId8"/>
    <p:sldId id="498" r:id="rId9"/>
    <p:sldId id="261" r:id="rId10"/>
    <p:sldId id="262" r:id="rId11"/>
    <p:sldId id="501" r:id="rId12"/>
    <p:sldId id="502" r:id="rId13"/>
    <p:sldId id="549" r:id="rId14"/>
    <p:sldId id="551" r:id="rId15"/>
    <p:sldId id="552" r:id="rId16"/>
    <p:sldId id="553" r:id="rId17"/>
    <p:sldId id="554" r:id="rId18"/>
    <p:sldId id="555" r:id="rId19"/>
    <p:sldId id="574" r:id="rId20"/>
    <p:sldId id="556" r:id="rId21"/>
    <p:sldId id="557" r:id="rId22"/>
    <p:sldId id="558" r:id="rId23"/>
    <p:sldId id="559" r:id="rId24"/>
    <p:sldId id="560" r:id="rId25"/>
    <p:sldId id="561" r:id="rId26"/>
    <p:sldId id="562" r:id="rId27"/>
    <p:sldId id="563" r:id="rId28"/>
    <p:sldId id="564" r:id="rId29"/>
    <p:sldId id="565" r:id="rId30"/>
    <p:sldId id="566" r:id="rId31"/>
    <p:sldId id="567" r:id="rId32"/>
    <p:sldId id="568" r:id="rId33"/>
    <p:sldId id="569" r:id="rId34"/>
    <p:sldId id="570" r:id="rId35"/>
    <p:sldId id="571" r:id="rId36"/>
    <p:sldId id="572" r:id="rId37"/>
    <p:sldId id="573" r:id="rId38"/>
    <p:sldId id="427" r:id="rId39"/>
    <p:sldId id="271" r:id="rId40"/>
    <p:sldId id="272" r:id="rId41"/>
    <p:sldId id="279" r:id="rId42"/>
    <p:sldId id="44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chana Ananthanarayan" initials="AA" lastIdx="25" clrIdx="0">
    <p:extLst>
      <p:ext uri="{19B8F6BF-5375-455C-9EA6-DF929625EA0E}">
        <p15:presenceInfo xmlns:p15="http://schemas.microsoft.com/office/powerpoint/2012/main" userId="S::arcanant@in.ibm.com::2adb1813-ae62-4b3f-bcca-a6b278b3329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424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9487" autoAdjust="0"/>
  </p:normalViewPr>
  <p:slideViewPr>
    <p:cSldViewPr snapToGrid="0">
      <p:cViewPr varScale="1">
        <p:scale>
          <a:sx n="76" d="100"/>
          <a:sy n="76" d="100"/>
        </p:scale>
        <p:origin x="1314" y="7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commentAuthors" Target="commentAuthor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669B31-68B6-4D03-93FF-0F0024517AFF}" type="datetimeFigureOut">
              <a:rPr lang="en-IN" smtClean="0"/>
              <a:t>05-08-2020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D70007-E12B-4351-B301-0B7E4503D2FA}" type="slidenum">
              <a:rPr lang="en-IN" smtClean="0"/>
              <a:t>‹#›</a:t>
            </a:fld>
            <a:endParaRPr lang="en-IN"/>
          </a:p>
        </p:txBody>
      </p:sp>
    </p:spTree>
    <p:extLst>
      <p:ext uri="{BB962C8B-B14F-4D97-AF65-F5344CB8AC3E}">
        <p14:creationId xmlns:p14="http://schemas.microsoft.com/office/powerpoint/2010/main" val="15161607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github.com/spring-cloud-samples/configserver"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mn-lt"/>
                <a:cs typeface="Tahoma" pitchFamily="2"/>
                <a:hlinkClick r:id="rId3">
                  <a:extLst>
                    <a:ext uri="{A12FA001-AC4F-418D-AE19-62706E023703}">
                      <ahyp:hlinkClr xmlns:ahyp="http://schemas.microsoft.com/office/drawing/2018/hyperlinkcolor" val="tx"/>
                    </a:ext>
                  </a:extLst>
                </a:hlinkClick>
              </a:rPr>
              <a:t>https://github.com/spring-cloud-samples/configserver</a:t>
            </a:r>
          </a:p>
          <a:p>
            <a:endParaRPr lang="en-IN" dirty="0"/>
          </a:p>
        </p:txBody>
      </p:sp>
      <p:sp>
        <p:nvSpPr>
          <p:cNvPr id="4" name="Slide Number Placeholder 3"/>
          <p:cNvSpPr>
            <a:spLocks noGrp="1"/>
          </p:cNvSpPr>
          <p:nvPr>
            <p:ph type="sldNum" sz="quarter" idx="5"/>
          </p:nvPr>
        </p:nvSpPr>
        <p:spPr/>
        <p:txBody>
          <a:bodyPr/>
          <a:lstStyle/>
          <a:p>
            <a:fld id="{AED70007-E12B-4351-B301-0B7E4503D2FA}" type="slidenum">
              <a:rPr lang="en-IN" smtClean="0"/>
              <a:t>15</a:t>
            </a:fld>
            <a:endParaRPr lang="en-IN"/>
          </a:p>
        </p:txBody>
      </p:sp>
    </p:spTree>
    <p:extLst>
      <p:ext uri="{BB962C8B-B14F-4D97-AF65-F5344CB8AC3E}">
        <p14:creationId xmlns:p14="http://schemas.microsoft.com/office/powerpoint/2010/main" val="40696819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lbany" pitchFamily="18"/>
              <a:cs typeface="Tahoma" pitchFamily="2"/>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D70007-E12B-4351-B301-0B7E4503D2F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052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lbany" pitchFamily="18"/>
              <a:cs typeface="Tahoma" pitchFamily="2"/>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D70007-E12B-4351-B301-0B7E4503D2F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5503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Repository file formats presently supported include YAML and standard Java property files.  Both have pros and cons.  If two files have the same name and only vary by their extension, the config server will give YAML based properties a higher precedent.</a:t>
            </a:r>
          </a:p>
          <a:p>
            <a:pPr lvl="0"/>
            <a:r>
              <a:rPr lang="en-US" sz="1200" dirty="0">
                <a:latin typeface="Albany" pitchFamily="18"/>
                <a:cs typeface="Tahoma" pitchFamily="2"/>
              </a:rPr>
              <a:t>The property file format is familiar to most Java developers.  YAML is more popular with Ruby and developers from other languages.  Both formats use a # to indicate a comment.</a:t>
            </a:r>
          </a:p>
          <a:p>
            <a:pPr lvl="0"/>
            <a:r>
              <a:rPr lang="en-US" sz="1200" dirty="0">
                <a:latin typeface="Albany" pitchFamily="18"/>
                <a:cs typeface="Tahoma" pitchFamily="2"/>
              </a:rPr>
              <a:t>The YAML is supposed to start with three dashes, though you'll find many technologies lenient on this.  The arrangement is hierarchical via spaces, NOT TABS!  Two spaces indicates a level, and if you have multiple properties under the same hierarchy, such as name and location here, you can see that you have less typing.</a:t>
            </a:r>
          </a:p>
          <a:p>
            <a:pPr lvl="0"/>
            <a:r>
              <a:rPr lang="en-US" sz="1200" dirty="0">
                <a:latin typeface="Albany" pitchFamily="18"/>
                <a:cs typeface="Tahoma" pitchFamily="2"/>
              </a:rPr>
              <a:t>One neat thing in YAML is that you can use the dot notation when it is convenient, as you see here on the last line.  So YAML can be used just like a property file when it is convenient.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D70007-E12B-4351-B301-0B7E4503D2F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5947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latin typeface="Albany" pitchFamily="18"/>
              <a:cs typeface="Tahoma" pitchFamily="2"/>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D70007-E12B-4351-B301-0B7E4503D2F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0705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lbany" pitchFamily="18"/>
              <a:cs typeface="Tahoma" pitchFamily="2"/>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D70007-E12B-4351-B301-0B7E4503D2F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1623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lbany" pitchFamily="18"/>
              <a:cs typeface="Tahoma" pitchFamily="2"/>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D70007-E12B-4351-B301-0B7E4503D2F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84813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latin typeface="Albany" pitchFamily="18"/>
                <a:cs typeface="Tahoma" pitchFamily="2"/>
              </a:rPr>
              <a:t>Another feature that may come in handy is the ability to point your Config server at a local file system for files rather than source control.  This can come in handy in test situations or local development, not really intended for production.  I use this a lot when I'm doing development on an airplane.</a:t>
            </a:r>
          </a:p>
          <a:p>
            <a:pPr lvl="0"/>
            <a:r>
              <a:rPr lang="en-US" dirty="0">
                <a:latin typeface="Albany" pitchFamily="18"/>
                <a:cs typeface="Tahoma" pitchFamily="2"/>
              </a:rPr>
              <a:t>You can see here that “native” search locations is positioned at the same level in the </a:t>
            </a:r>
            <a:r>
              <a:rPr lang="en-US" dirty="0" err="1">
                <a:latin typeface="Albany" pitchFamily="18"/>
                <a:cs typeface="Tahoma" pitchFamily="2"/>
              </a:rPr>
              <a:t>heirarchy</a:t>
            </a:r>
            <a:r>
              <a:rPr lang="en-US" dirty="0">
                <a:latin typeface="Albany" pitchFamily="18"/>
                <a:cs typeface="Tahoma" pitchFamily="2"/>
              </a:rPr>
              <a:t> as git.  If you run the config server with the “native” profile selected, the config server will pick up files from whatever local file location you indicate – here I'm indicating a </a:t>
            </a:r>
            <a:r>
              <a:rPr lang="en-US" dirty="0" err="1">
                <a:latin typeface="Albany" pitchFamily="18"/>
                <a:cs typeface="Tahoma" pitchFamily="2"/>
              </a:rPr>
              <a:t>classpath</a:t>
            </a:r>
            <a:r>
              <a:rPr lang="en-US" dirty="0">
                <a:latin typeface="Albany" pitchFamily="18"/>
                <a:cs typeface="Tahoma" pitchFamily="2"/>
              </a:rPr>
              <a:t> location that can be checked in with the rest of the project.</a:t>
            </a:r>
          </a:p>
          <a:p>
            <a:pPr lvl="0"/>
            <a:r>
              <a:rPr lang="en-US" dirty="0">
                <a:latin typeface="Albany" pitchFamily="18"/>
                <a:cs typeface="Tahoma" pitchFamily="2"/>
              </a:rPr>
              <a:t>In case you forgot, you activate a profile using </a:t>
            </a:r>
            <a:r>
              <a:rPr lang="en-US" dirty="0" err="1">
                <a:latin typeface="Albany" pitchFamily="18"/>
                <a:cs typeface="Tahoma" pitchFamily="2"/>
              </a:rPr>
              <a:t>spring.profiles.active</a:t>
            </a:r>
            <a:r>
              <a:rPr lang="en-US" dirty="0">
                <a:latin typeface="Albany" pitchFamily="18"/>
                <a:cs typeface="Tahoma" pitchFamily="2"/>
              </a:rPr>
              <a:t>.  You can set this as an environment variable, java system property, or even hard-code it in the configuration files themselves, though this is counter-intuitive.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D70007-E12B-4351-B301-0B7E4503D2F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5986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hangingPunct="1">
              <a:spcBef>
                <a:spcPts val="448"/>
              </a:spcBef>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Lst>
            </a:pPr>
            <a:r>
              <a:rPr lang="en-US" sz="1200" dirty="0">
                <a:solidFill>
                  <a:srgbClr val="000000"/>
                </a:solidFill>
                <a:latin typeface="Calibri" pitchFamily="18"/>
                <a:ea typeface="ＭＳ Ｐゴシック" pitchFamily="2"/>
              </a:rPr>
              <a:t>Here you can just run the project.  Emphasize that it is just a Java “main” application.</a:t>
            </a:r>
          </a:p>
          <a:p>
            <a:pPr marL="0" lvl="0" indent="0" algn="l" hangingPunct="1">
              <a:spcBef>
                <a:spcPts val="448"/>
              </a:spcBef>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Lst>
            </a:pPr>
            <a:r>
              <a:rPr lang="en-US" sz="1200" dirty="0">
                <a:solidFill>
                  <a:srgbClr val="000000"/>
                </a:solidFill>
                <a:latin typeface="Calibri" pitchFamily="18"/>
                <a:ea typeface="ＭＳ Ｐゴシック" pitchFamily="2"/>
              </a:rPr>
              <a:t>It will simply load the Spring application context, then exit when it is apparent there is nothing else to do.</a:t>
            </a:r>
          </a:p>
          <a:p>
            <a:pPr marL="0" lvl="0" indent="0" algn="l" hangingPunct="1">
              <a:spcBef>
                <a:spcPts val="448"/>
              </a:spcBef>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Lst>
            </a:pPr>
            <a:r>
              <a:rPr lang="en-US" sz="1200" dirty="0">
                <a:solidFill>
                  <a:srgbClr val="000000"/>
                </a:solidFill>
                <a:latin typeface="Calibri" pitchFamily="18"/>
                <a:ea typeface="ＭＳ Ｐゴシック" pitchFamily="2"/>
              </a:rPr>
              <a:t>We will add to this later</a:t>
            </a:r>
            <a:r>
              <a:rPr lang="en-IN" sz="1200" dirty="0">
                <a:solidFill>
                  <a:srgbClr val="000000"/>
                </a:solidFill>
                <a:latin typeface="Calibri" pitchFamily="18"/>
                <a:ea typeface="ＭＳ Ｐゴシック" pitchFamily="2"/>
              </a:rPr>
              <a:t>.</a:t>
            </a:r>
            <a:endParaRPr lang="en-US" sz="1200" dirty="0">
              <a:solidFill>
                <a:srgbClr val="000000"/>
              </a:solidFill>
              <a:latin typeface="Calibri" pitchFamily="18"/>
              <a:ea typeface="ＭＳ Ｐゴシック" pitchFamily="2"/>
            </a:endParaRPr>
          </a:p>
        </p:txBody>
      </p:sp>
      <p:sp>
        <p:nvSpPr>
          <p:cNvPr id="4" name="Slide Number Placeholder 3"/>
          <p:cNvSpPr>
            <a:spLocks noGrp="1"/>
          </p:cNvSpPr>
          <p:nvPr>
            <p:ph type="sldNum" sz="quarter" idx="5"/>
          </p:nvPr>
        </p:nvSpPr>
        <p:spPr/>
        <p:txBody>
          <a:bodyPr/>
          <a:lstStyle/>
          <a:p>
            <a:fld id="{AED70007-E12B-4351-B301-0B7E4503D2FA}" type="slidenum">
              <a:rPr lang="en-IN" smtClean="0"/>
              <a:t>33</a:t>
            </a:fld>
            <a:endParaRPr lang="en-IN"/>
          </a:p>
        </p:txBody>
      </p:sp>
    </p:spTree>
    <p:extLst>
      <p:ext uri="{BB962C8B-B14F-4D97-AF65-F5344CB8AC3E}">
        <p14:creationId xmlns:p14="http://schemas.microsoft.com/office/powerpoint/2010/main" val="1028375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It's pretty easy to build your own Spring Cloud Config Server.</a:t>
            </a:r>
          </a:p>
          <a:p>
            <a:pPr lvl="0"/>
            <a:endParaRPr lang="en-US" sz="1200" dirty="0">
              <a:latin typeface="Albany" pitchFamily="18"/>
              <a:cs typeface="Tahoma" pitchFamily="2"/>
            </a:endParaRPr>
          </a:p>
          <a:p>
            <a:pPr lvl="0"/>
            <a:r>
              <a:rPr lang="en-US" sz="1200" dirty="0">
                <a:latin typeface="Albany" pitchFamily="18"/>
                <a:cs typeface="Tahoma" pitchFamily="2"/>
              </a:rPr>
              <a:t>Let's start by building a Spring Boot project.  Use Spring Boot for your parent, always check for the latest stable version.  This changes frequently, and what you see displayed here will probably be outdated by the time you watch this recording.  Check the spring.io site for the latest version; it will be marked as the “current” version.</a:t>
            </a:r>
          </a:p>
          <a:p>
            <a:pPr lvl="0"/>
            <a:r>
              <a:rPr lang="en-US" sz="1200" dirty="0">
                <a:latin typeface="Albany" pitchFamily="18"/>
                <a:cs typeface="Tahoma" pitchFamily="2"/>
              </a:rPr>
              <a:t>Next, make your dependency management </a:t>
            </a:r>
            <a:r>
              <a:rPr lang="en-US" sz="1200" dirty="0" err="1">
                <a:latin typeface="Albany" pitchFamily="18"/>
                <a:cs typeface="Tahoma" pitchFamily="2"/>
              </a:rPr>
              <a:t>section.For</a:t>
            </a:r>
            <a:r>
              <a:rPr lang="en-US" sz="1200" dirty="0">
                <a:latin typeface="Albany" pitchFamily="18"/>
                <a:cs typeface="Tahoma" pitchFamily="2"/>
              </a:rPr>
              <a:t> the parent, we want  </a:t>
            </a:r>
            <a:r>
              <a:rPr lang="en-US" sz="1200" dirty="0" err="1">
                <a:latin typeface="Albany" pitchFamily="18"/>
                <a:cs typeface="Tahoma" pitchFamily="2"/>
              </a:rPr>
              <a:t>org.springframework.CLOUD</a:t>
            </a:r>
            <a:r>
              <a:rPr lang="en-US" sz="1200" dirty="0">
                <a:latin typeface="Albany" pitchFamily="18"/>
                <a:cs typeface="Tahoma" pitchFamily="2"/>
              </a:rPr>
              <a:t>, and make the artifact spring-CLOUD-starter-parent.  Again, adjust the version to be the latest stable version of Spring Cloud.  </a:t>
            </a:r>
          </a:p>
          <a:p>
            <a:pPr lvl="0"/>
            <a:r>
              <a:rPr lang="en-US" sz="1200" dirty="0">
                <a:latin typeface="Albany" pitchFamily="18"/>
                <a:cs typeface="Tahoma" pitchFamily="2"/>
              </a:rPr>
              <a:t>Once the parents are established there is only one dependency that you need: spring-cloud-config-server.  This contains all of the libraries needed to support running of a config server.</a:t>
            </a:r>
          </a:p>
        </p:txBody>
      </p:sp>
      <p:sp>
        <p:nvSpPr>
          <p:cNvPr id="4" name="Slide Number Placeholder 3"/>
          <p:cNvSpPr>
            <a:spLocks noGrp="1"/>
          </p:cNvSpPr>
          <p:nvPr>
            <p:ph type="sldNum" sz="quarter" idx="5"/>
          </p:nvPr>
        </p:nvSpPr>
        <p:spPr/>
        <p:txBody>
          <a:bodyPr/>
          <a:lstStyle/>
          <a:p>
            <a:fld id="{AED70007-E12B-4351-B301-0B7E4503D2FA}" type="slidenum">
              <a:rPr lang="en-IN" smtClean="0"/>
              <a:t>16</a:t>
            </a:fld>
            <a:endParaRPr lang="en-IN"/>
          </a:p>
        </p:txBody>
      </p:sp>
    </p:spTree>
    <p:extLst>
      <p:ext uri="{BB962C8B-B14F-4D97-AF65-F5344CB8AC3E}">
        <p14:creationId xmlns:p14="http://schemas.microsoft.com/office/powerpoint/2010/main" val="2141168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latin typeface="Albany" pitchFamily="18"/>
              <a:cs typeface="Tahoma" pitchFamily="2"/>
            </a:endParaRPr>
          </a:p>
        </p:txBody>
      </p:sp>
      <p:sp>
        <p:nvSpPr>
          <p:cNvPr id="4" name="Slide Number Placeholder 3"/>
          <p:cNvSpPr>
            <a:spLocks noGrp="1"/>
          </p:cNvSpPr>
          <p:nvPr>
            <p:ph type="sldNum" sz="quarter" idx="5"/>
          </p:nvPr>
        </p:nvSpPr>
        <p:spPr/>
        <p:txBody>
          <a:bodyPr/>
          <a:lstStyle/>
          <a:p>
            <a:fld id="{AED70007-E12B-4351-B301-0B7E4503D2FA}" type="slidenum">
              <a:rPr lang="en-IN" smtClean="0"/>
              <a:t>17</a:t>
            </a:fld>
            <a:endParaRPr lang="en-IN"/>
          </a:p>
        </p:txBody>
      </p:sp>
    </p:spTree>
    <p:extLst>
      <p:ext uri="{BB962C8B-B14F-4D97-AF65-F5344CB8AC3E}">
        <p14:creationId xmlns:p14="http://schemas.microsoft.com/office/powerpoint/2010/main" val="39544080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dirty="0">
              <a:latin typeface="Albany" pitchFamily="18"/>
              <a:cs typeface="Tahoma" pitchFamily="2"/>
            </a:endParaRPr>
          </a:p>
        </p:txBody>
      </p:sp>
      <p:sp>
        <p:nvSpPr>
          <p:cNvPr id="4" name="Slide Number Placeholder 3"/>
          <p:cNvSpPr>
            <a:spLocks noGrp="1"/>
          </p:cNvSpPr>
          <p:nvPr>
            <p:ph type="sldNum" sz="quarter" idx="5"/>
          </p:nvPr>
        </p:nvSpPr>
        <p:spPr/>
        <p:txBody>
          <a:bodyPr/>
          <a:lstStyle/>
          <a:p>
            <a:fld id="{AED70007-E12B-4351-B301-0B7E4503D2FA}" type="slidenum">
              <a:rPr lang="en-IN" smtClean="0"/>
              <a:t>18</a:t>
            </a:fld>
            <a:endParaRPr lang="en-IN"/>
          </a:p>
        </p:txBody>
      </p:sp>
    </p:spTree>
    <p:extLst>
      <p:ext uri="{BB962C8B-B14F-4D97-AF65-F5344CB8AC3E}">
        <p14:creationId xmlns:p14="http://schemas.microsoft.com/office/powerpoint/2010/main" val="394512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lbany" pitchFamily="18"/>
                <a:cs typeface="Tahoma" pitchFamily="2"/>
              </a:rPr>
              <a:t>On the client side, you set the Spring Boot parent and the Spring Cloud parents using the exact same technique as we did on the server side.  </a:t>
            </a:r>
          </a:p>
          <a:p>
            <a:pPr lvl="0"/>
            <a:endParaRPr lang="en-US" sz="1200" dirty="0">
              <a:latin typeface="Albany" pitchFamily="18"/>
              <a:cs typeface="Tahoma" pitchFamily="2"/>
            </a:endParaRPr>
          </a:p>
        </p:txBody>
      </p:sp>
      <p:sp>
        <p:nvSpPr>
          <p:cNvPr id="4" name="Slide Number Placeholder 3"/>
          <p:cNvSpPr>
            <a:spLocks noGrp="1"/>
          </p:cNvSpPr>
          <p:nvPr>
            <p:ph type="sldNum" sz="quarter" idx="5"/>
          </p:nvPr>
        </p:nvSpPr>
        <p:spPr/>
        <p:txBody>
          <a:bodyPr/>
          <a:lstStyle/>
          <a:p>
            <a:fld id="{AED70007-E12B-4351-B301-0B7E4503D2FA}" type="slidenum">
              <a:rPr lang="en-IN" smtClean="0"/>
              <a:t>20</a:t>
            </a:fld>
            <a:endParaRPr lang="en-IN"/>
          </a:p>
        </p:txBody>
      </p:sp>
    </p:spTree>
    <p:extLst>
      <p:ext uri="{BB962C8B-B14F-4D97-AF65-F5344CB8AC3E}">
        <p14:creationId xmlns:p14="http://schemas.microsoft.com/office/powerpoint/2010/main" val="2030400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lbany" pitchFamily="18"/>
                <a:cs typeface="Tahoma" pitchFamily="2"/>
              </a:rPr>
              <a:t>Spring cloud starter brings in the basic spring cloud dependencies, for our purposes, the config client.  This is the only dependency we need on the client side, and you'll see this dependency is used in the remainder of the projects in this course.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lbany" pitchFamily="18"/>
              <a:cs typeface="Tahoma" pitchFamily="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lbany" pitchFamily="18"/>
                <a:cs typeface="Tahoma" pitchFamily="2"/>
              </a:rPr>
              <a:t>Next, there are two properties which we need to configure as soon as the server starts up; the name of our application and the location of the config server.  Because these need to be loaded early, we will put these in the “bootstrap” properties or </a:t>
            </a:r>
            <a:r>
              <a:rPr lang="en-US" sz="1200" dirty="0" err="1">
                <a:latin typeface="Albany" pitchFamily="18"/>
                <a:cs typeface="Tahoma" pitchFamily="2"/>
              </a:rPr>
              <a:t>yaml</a:t>
            </a:r>
            <a:r>
              <a:rPr lang="en-US" sz="1200" dirty="0">
                <a:latin typeface="Albany" pitchFamily="18"/>
                <a:cs typeface="Tahoma" pitchFamily="2"/>
              </a:rPr>
              <a:t> file.  In Spring cloud, what actually happens is that the application context is initially loaded by using the </a:t>
            </a:r>
            <a:r>
              <a:rPr lang="en-US" sz="1200" dirty="0" err="1">
                <a:latin typeface="Albany" pitchFamily="18"/>
                <a:cs typeface="Tahoma" pitchFamily="2"/>
              </a:rPr>
              <a:t>boostrap</a:t>
            </a:r>
            <a:r>
              <a:rPr lang="en-US" sz="1200" dirty="0">
                <a:latin typeface="Albany" pitchFamily="18"/>
                <a:cs typeface="Tahoma" pitchFamily="2"/>
              </a:rPr>
              <a:t> properties/</a:t>
            </a:r>
            <a:r>
              <a:rPr lang="en-US" sz="1200" dirty="0" err="1">
                <a:latin typeface="Albany" pitchFamily="18"/>
                <a:cs typeface="Tahoma" pitchFamily="2"/>
              </a:rPr>
              <a:t>yml</a:t>
            </a:r>
            <a:r>
              <a:rPr lang="en-US" sz="1200" dirty="0">
                <a:latin typeface="Albany" pitchFamily="18"/>
                <a:cs typeface="Tahoma" pitchFamily="2"/>
              </a:rPr>
              <a:t> file, it connects to the config server to contribute additional properties, then these values are used to control the main application context that is loaded using application properties file.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lbany" pitchFamily="18"/>
              <a:cs typeface="Tahoma" pitchFamily="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lbany" pitchFamily="18"/>
                <a:cs typeface="Tahoma" pitchFamily="2"/>
              </a:rPr>
              <a:t>Otherwise, no code at all!  The client will connect at startup time, then contribute the discovered properties to the main application context when it starts.</a:t>
            </a:r>
          </a:p>
        </p:txBody>
      </p:sp>
      <p:sp>
        <p:nvSpPr>
          <p:cNvPr id="4" name="Slide Number Placeholder 3"/>
          <p:cNvSpPr>
            <a:spLocks noGrp="1"/>
          </p:cNvSpPr>
          <p:nvPr>
            <p:ph type="sldNum" sz="quarter" idx="5"/>
          </p:nvPr>
        </p:nvSpPr>
        <p:spPr/>
        <p:txBody>
          <a:bodyPr/>
          <a:lstStyle/>
          <a:p>
            <a:fld id="{AED70007-E12B-4351-B301-0B7E4503D2FA}" type="slidenum">
              <a:rPr lang="en-IN" smtClean="0"/>
              <a:t>21</a:t>
            </a:fld>
            <a:endParaRPr lang="en-IN"/>
          </a:p>
        </p:txBody>
      </p:sp>
    </p:spTree>
    <p:extLst>
      <p:ext uri="{BB962C8B-B14F-4D97-AF65-F5344CB8AC3E}">
        <p14:creationId xmlns:p14="http://schemas.microsoft.com/office/powerpoint/2010/main" val="4012091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lbany" pitchFamily="18"/>
              <a:cs typeface="Tahoma" pitchFamily="2"/>
            </a:endParaRPr>
          </a:p>
        </p:txBody>
      </p:sp>
      <p:sp>
        <p:nvSpPr>
          <p:cNvPr id="4" name="Slide Number Placeholder 3"/>
          <p:cNvSpPr>
            <a:spLocks noGrp="1"/>
          </p:cNvSpPr>
          <p:nvPr>
            <p:ph type="sldNum" sz="quarter" idx="5"/>
          </p:nvPr>
        </p:nvSpPr>
        <p:spPr/>
        <p:txBody>
          <a:bodyPr/>
          <a:lstStyle/>
          <a:p>
            <a:fld id="{AED70007-E12B-4351-B301-0B7E4503D2FA}" type="slidenum">
              <a:rPr lang="en-IN" smtClean="0"/>
              <a:t>22</a:t>
            </a:fld>
            <a:endParaRPr lang="en-IN"/>
          </a:p>
        </p:txBody>
      </p:sp>
    </p:spTree>
    <p:extLst>
      <p:ext uri="{BB962C8B-B14F-4D97-AF65-F5344CB8AC3E}">
        <p14:creationId xmlns:p14="http://schemas.microsoft.com/office/powerpoint/2010/main" val="2682419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lbany" pitchFamily="18"/>
              <a:cs typeface="Tahoma" pitchFamily="2"/>
            </a:endParaRPr>
          </a:p>
        </p:txBody>
      </p:sp>
      <p:sp>
        <p:nvSpPr>
          <p:cNvPr id="4" name="Slide Number Placeholder 3"/>
          <p:cNvSpPr>
            <a:spLocks noGrp="1"/>
          </p:cNvSpPr>
          <p:nvPr>
            <p:ph type="sldNum" sz="quarter" idx="5"/>
          </p:nvPr>
        </p:nvSpPr>
        <p:spPr/>
        <p:txBody>
          <a:bodyPr/>
          <a:lstStyle/>
          <a:p>
            <a:fld id="{AED70007-E12B-4351-B301-0B7E4503D2FA}" type="slidenum">
              <a:rPr lang="en-IN" smtClean="0"/>
              <a:t>23</a:t>
            </a:fld>
            <a:endParaRPr lang="en-IN"/>
          </a:p>
        </p:txBody>
      </p:sp>
    </p:spTree>
    <p:extLst>
      <p:ext uri="{BB962C8B-B14F-4D97-AF65-F5344CB8AC3E}">
        <p14:creationId xmlns:p14="http://schemas.microsoft.com/office/powerpoint/2010/main" val="1403065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lbany" pitchFamily="18"/>
              <a:cs typeface="Tahoma" pitchFamily="2"/>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D70007-E12B-4351-B301-0B7E4503D2FA}"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6243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462" name="Slide Number Placeholder 2"/>
          <p:cNvSpPr txBox="1">
            <a:spLocks/>
          </p:cNvSpPr>
          <p:nvPr userDrawn="1"/>
        </p:nvSpPr>
        <p:spPr>
          <a:xfrm>
            <a:off x="381000" y="6578160"/>
            <a:ext cx="450091"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endParaRPr lang="en-US" sz="932" b="0" i="0" dirty="0">
              <a:latin typeface="Arial Regular" charset="0"/>
            </a:endParaRPr>
          </a:p>
        </p:txBody>
      </p:sp>
      <p:grpSp>
        <p:nvGrpSpPr>
          <p:cNvPr id="3" name="Group 2"/>
          <p:cNvGrpSpPr/>
          <p:nvPr userDrawn="1"/>
        </p:nvGrpSpPr>
        <p:grpSpPr>
          <a:xfrm>
            <a:off x="0" y="-2118"/>
            <a:ext cx="12194117" cy="6860118"/>
            <a:chOff x="0" y="-2542"/>
            <a:chExt cx="14632940" cy="8232142"/>
          </a:xfrm>
        </p:grpSpPr>
        <p:grpSp>
          <p:nvGrpSpPr>
            <p:cNvPr id="464" name="Group 463"/>
            <p:cNvGrpSpPr/>
            <p:nvPr userDrawn="1"/>
          </p:nvGrpSpPr>
          <p:grpSpPr>
            <a:xfrm>
              <a:off x="2540" y="-2542"/>
              <a:ext cx="14630400" cy="8229600"/>
              <a:chOff x="0" y="0"/>
              <a:chExt cx="14630400" cy="8229600"/>
            </a:xfrm>
          </p:grpSpPr>
          <p:cxnSp>
            <p:nvCxnSpPr>
              <p:cNvPr id="465" name="Straight Connector 464"/>
              <p:cNvCxnSpPr/>
              <p:nvPr userDrawn="1"/>
            </p:nvCxnSpPr>
            <p:spPr>
              <a:xfrm>
                <a:off x="457200" y="4572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userDrawn="1"/>
            </p:nvCxnSpPr>
            <p:spPr>
              <a:xfrm flipV="1">
                <a:off x="457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userDrawn="1"/>
            </p:nvCxnSpPr>
            <p:spPr>
              <a:xfrm flipV="1">
                <a:off x="14173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userDrawn="1"/>
            </p:nvCxnSpPr>
            <p:spPr>
              <a:xfrm>
                <a:off x="457200" y="77724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userDrawn="1"/>
            </p:nvCxnSpPr>
            <p:spPr>
              <a:xfrm>
                <a:off x="0" y="41148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userDrawn="1"/>
            </p:nvCxnSpPr>
            <p:spPr>
              <a:xfrm>
                <a:off x="0" y="20574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userDrawn="1"/>
            </p:nvCxnSpPr>
            <p:spPr>
              <a:xfrm>
                <a:off x="0" y="61722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userDrawn="1"/>
            </p:nvCxnSpPr>
            <p:spPr>
              <a:xfrm flipV="1">
                <a:off x="73152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userDrawn="1"/>
            </p:nvCxnSpPr>
            <p:spPr>
              <a:xfrm flipV="1">
                <a:off x="3657600" y="0"/>
                <a:ext cx="0" cy="8229295"/>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userDrawn="1"/>
            </p:nvCxnSpPr>
            <p:spPr>
              <a:xfrm flipV="1">
                <a:off x="109728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Rectangle 6"/>
            <p:cNvSpPr/>
            <p:nvPr userDrawn="1"/>
          </p:nvSpPr>
          <p:spPr>
            <a:xfrm>
              <a:off x="7315161" y="920938"/>
              <a:ext cx="78" cy="215521"/>
            </a:xfrm>
            <a:prstGeom prst="rect">
              <a:avLst/>
            </a:prstGeom>
            <a:solidFill>
              <a:schemeClr val="tx1"/>
            </a:solidFill>
          </p:spPr>
          <p:txBody>
            <a:bodyPr wrap="none" lIns="0" tIns="0" rIns="0" bIns="0" rtlCol="0" anchor="ctr">
              <a:spAutoFit/>
            </a:bodyPr>
            <a:lstStyle/>
            <a:p>
              <a:pPr algn="ctr"/>
              <a:endParaRPr lang="en-US" sz="1167" b="0" i="0" dirty="0">
                <a:solidFill>
                  <a:schemeClr val="bg2"/>
                </a:solidFill>
                <a:latin typeface="Arial Regular" charset="0"/>
              </a:endParaRPr>
            </a:p>
          </p:txBody>
        </p:sp>
        <p:cxnSp>
          <p:nvCxnSpPr>
            <p:cNvPr id="8" name="Straight Connector 7"/>
            <p:cNvCxnSpPr/>
            <p:nvPr userDrawn="1"/>
          </p:nvCxnSpPr>
          <p:spPr>
            <a:xfrm flipV="1">
              <a:off x="228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54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64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73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V="1">
              <a:off x="82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100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109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118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28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V="1">
              <a:off x="146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V="1">
              <a:off x="155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V="1">
              <a:off x="164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flipV="1">
              <a:off x="173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flipV="1">
              <a:off x="914400" y="-2"/>
              <a:ext cx="0" cy="82296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137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V="1">
              <a:off x="182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flipV="1">
              <a:off x="2743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flipV="1">
              <a:off x="3200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flipV="1">
              <a:off x="192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flipV="1">
              <a:off x="201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flipV="1">
              <a:off x="210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219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V="1">
              <a:off x="237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flipV="1">
              <a:off x="246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flipV="1">
              <a:off x="256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flipV="1">
              <a:off x="265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flipV="1">
              <a:off x="2834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flipV="1">
              <a:off x="2926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flipV="1">
              <a:off x="3017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flipV="1">
              <a:off x="3108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flipV="1">
              <a:off x="3291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V="1">
              <a:off x="3383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flipV="1">
              <a:off x="3474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flipV="1">
              <a:off x="3566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flipV="1">
              <a:off x="3749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3840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V="1">
              <a:off x="3931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flipV="1">
              <a:off x="4023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V="1">
              <a:off x="4114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V="1">
              <a:off x="4206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V="1">
              <a:off x="4297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flipV="1">
              <a:off x="4389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userDrawn="1"/>
          </p:nvCxnSpPr>
          <p:spPr>
            <a:xfrm flipV="1">
              <a:off x="4480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userDrawn="1"/>
          </p:nvCxnSpPr>
          <p:spPr>
            <a:xfrm flipV="1">
              <a:off x="4572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flipV="1">
              <a:off x="4663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flipV="1">
              <a:off x="4754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userDrawn="1"/>
          </p:nvCxnSpPr>
          <p:spPr>
            <a:xfrm flipV="1">
              <a:off x="4846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userDrawn="1"/>
          </p:nvCxnSpPr>
          <p:spPr>
            <a:xfrm flipV="1">
              <a:off x="4937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userDrawn="1"/>
          </p:nvCxnSpPr>
          <p:spPr>
            <a:xfrm flipV="1">
              <a:off x="5029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userDrawn="1"/>
          </p:nvCxnSpPr>
          <p:spPr>
            <a:xfrm flipV="1">
              <a:off x="5120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userDrawn="1"/>
          </p:nvCxnSpPr>
          <p:spPr>
            <a:xfrm flipV="1">
              <a:off x="5212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userDrawn="1"/>
          </p:nvCxnSpPr>
          <p:spPr>
            <a:xfrm flipV="1">
              <a:off x="5303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userDrawn="1"/>
          </p:nvCxnSpPr>
          <p:spPr>
            <a:xfrm flipV="1">
              <a:off x="5394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userDrawn="1"/>
          </p:nvCxnSpPr>
          <p:spPr>
            <a:xfrm flipV="1">
              <a:off x="5486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userDrawn="1"/>
          </p:nvCxnSpPr>
          <p:spPr>
            <a:xfrm flipV="1">
              <a:off x="5577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userDrawn="1"/>
          </p:nvCxnSpPr>
          <p:spPr>
            <a:xfrm flipV="1">
              <a:off x="5669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userDrawn="1"/>
          </p:nvCxnSpPr>
          <p:spPr>
            <a:xfrm flipV="1">
              <a:off x="5760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userDrawn="1"/>
          </p:nvCxnSpPr>
          <p:spPr>
            <a:xfrm flipV="1">
              <a:off x="5852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userDrawn="1"/>
          </p:nvCxnSpPr>
          <p:spPr>
            <a:xfrm flipV="1">
              <a:off x="5943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userDrawn="1"/>
          </p:nvCxnSpPr>
          <p:spPr>
            <a:xfrm flipV="1">
              <a:off x="6035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userDrawn="1"/>
          </p:nvCxnSpPr>
          <p:spPr>
            <a:xfrm flipV="1">
              <a:off x="6126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userDrawn="1"/>
          </p:nvCxnSpPr>
          <p:spPr>
            <a:xfrm flipV="1">
              <a:off x="6217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userDrawn="1"/>
          </p:nvCxnSpPr>
          <p:spPr>
            <a:xfrm flipV="1">
              <a:off x="6309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userDrawn="1"/>
          </p:nvCxnSpPr>
          <p:spPr>
            <a:xfrm flipV="1">
              <a:off x="6400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userDrawn="1"/>
          </p:nvCxnSpPr>
          <p:spPr>
            <a:xfrm flipV="1">
              <a:off x="6492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V="1">
              <a:off x="6583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userDrawn="1"/>
          </p:nvCxnSpPr>
          <p:spPr>
            <a:xfrm flipV="1">
              <a:off x="6675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userDrawn="1"/>
          </p:nvCxnSpPr>
          <p:spPr>
            <a:xfrm flipV="1">
              <a:off x="6766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userDrawn="1"/>
          </p:nvCxnSpPr>
          <p:spPr>
            <a:xfrm flipV="1">
              <a:off x="6858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userDrawn="1"/>
          </p:nvCxnSpPr>
          <p:spPr>
            <a:xfrm flipV="1">
              <a:off x="6949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userDrawn="1"/>
          </p:nvCxnSpPr>
          <p:spPr>
            <a:xfrm flipV="1">
              <a:off x="7040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userDrawn="1"/>
          </p:nvCxnSpPr>
          <p:spPr>
            <a:xfrm flipV="1">
              <a:off x="7132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userDrawn="1"/>
          </p:nvCxnSpPr>
          <p:spPr>
            <a:xfrm flipV="1">
              <a:off x="7223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flipV="1">
              <a:off x="7406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userDrawn="1"/>
          </p:nvCxnSpPr>
          <p:spPr>
            <a:xfrm flipV="1">
              <a:off x="7498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V="1">
              <a:off x="7589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userDrawn="1"/>
          </p:nvCxnSpPr>
          <p:spPr>
            <a:xfrm flipV="1">
              <a:off x="7680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userDrawn="1"/>
          </p:nvCxnSpPr>
          <p:spPr>
            <a:xfrm flipV="1">
              <a:off x="7772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userDrawn="1"/>
          </p:nvCxnSpPr>
          <p:spPr>
            <a:xfrm flipV="1">
              <a:off x="7863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userDrawn="1"/>
          </p:nvCxnSpPr>
          <p:spPr>
            <a:xfrm flipV="1">
              <a:off x="7955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userDrawn="1"/>
          </p:nvCxnSpPr>
          <p:spPr>
            <a:xfrm flipV="1">
              <a:off x="8046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userDrawn="1"/>
          </p:nvCxnSpPr>
          <p:spPr>
            <a:xfrm flipV="1">
              <a:off x="8138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userDrawn="1"/>
          </p:nvCxnSpPr>
          <p:spPr>
            <a:xfrm flipV="1">
              <a:off x="8229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userDrawn="1"/>
          </p:nvCxnSpPr>
          <p:spPr>
            <a:xfrm flipV="1">
              <a:off x="8321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userDrawn="1"/>
          </p:nvCxnSpPr>
          <p:spPr>
            <a:xfrm flipV="1">
              <a:off x="8412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userDrawn="1"/>
          </p:nvCxnSpPr>
          <p:spPr>
            <a:xfrm flipV="1">
              <a:off x="8503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userDrawn="1"/>
          </p:nvCxnSpPr>
          <p:spPr>
            <a:xfrm flipV="1">
              <a:off x="8595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userDrawn="1"/>
          </p:nvCxnSpPr>
          <p:spPr>
            <a:xfrm flipV="1">
              <a:off x="8686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userDrawn="1"/>
          </p:nvCxnSpPr>
          <p:spPr>
            <a:xfrm flipV="1">
              <a:off x="8778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userDrawn="1"/>
          </p:nvCxnSpPr>
          <p:spPr>
            <a:xfrm flipV="1">
              <a:off x="8869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userDrawn="1"/>
          </p:nvCxnSpPr>
          <p:spPr>
            <a:xfrm flipV="1">
              <a:off x="8961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userDrawn="1"/>
          </p:nvCxnSpPr>
          <p:spPr>
            <a:xfrm flipV="1">
              <a:off x="9052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userDrawn="1"/>
          </p:nvCxnSpPr>
          <p:spPr>
            <a:xfrm flipV="1">
              <a:off x="9144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userDrawn="1"/>
          </p:nvCxnSpPr>
          <p:spPr>
            <a:xfrm flipV="1">
              <a:off x="9235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V="1">
              <a:off x="9326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userDrawn="1"/>
          </p:nvCxnSpPr>
          <p:spPr>
            <a:xfrm flipV="1">
              <a:off x="9418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V="1">
              <a:off x="9509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userDrawn="1"/>
          </p:nvCxnSpPr>
          <p:spPr>
            <a:xfrm flipV="1">
              <a:off x="9601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userDrawn="1"/>
          </p:nvCxnSpPr>
          <p:spPr>
            <a:xfrm flipV="1">
              <a:off x="9692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userDrawn="1"/>
          </p:nvCxnSpPr>
          <p:spPr>
            <a:xfrm flipV="1">
              <a:off x="9784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userDrawn="1"/>
          </p:nvCxnSpPr>
          <p:spPr>
            <a:xfrm flipV="1">
              <a:off x="9875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userDrawn="1"/>
          </p:nvCxnSpPr>
          <p:spPr>
            <a:xfrm flipV="1">
              <a:off x="9966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userDrawn="1"/>
          </p:nvCxnSpPr>
          <p:spPr>
            <a:xfrm flipV="1">
              <a:off x="10058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userDrawn="1"/>
          </p:nvCxnSpPr>
          <p:spPr>
            <a:xfrm flipV="1">
              <a:off x="10149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userDrawn="1"/>
          </p:nvCxnSpPr>
          <p:spPr>
            <a:xfrm flipV="1">
              <a:off x="10241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userDrawn="1"/>
          </p:nvCxnSpPr>
          <p:spPr>
            <a:xfrm flipV="1">
              <a:off x="10332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userDrawn="1"/>
          </p:nvCxnSpPr>
          <p:spPr>
            <a:xfrm flipV="1">
              <a:off x="10424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userDrawn="1"/>
          </p:nvCxnSpPr>
          <p:spPr>
            <a:xfrm flipV="1">
              <a:off x="10515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userDrawn="1"/>
          </p:nvCxnSpPr>
          <p:spPr>
            <a:xfrm flipV="1">
              <a:off x="10607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userDrawn="1"/>
          </p:nvCxnSpPr>
          <p:spPr>
            <a:xfrm flipV="1">
              <a:off x="10698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userDrawn="1"/>
          </p:nvCxnSpPr>
          <p:spPr>
            <a:xfrm flipV="1">
              <a:off x="10789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userDrawn="1"/>
          </p:nvCxnSpPr>
          <p:spPr>
            <a:xfrm flipV="1">
              <a:off x="10881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userDrawn="1"/>
          </p:nvCxnSpPr>
          <p:spPr>
            <a:xfrm flipV="1">
              <a:off x="11064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userDrawn="1"/>
          </p:nvCxnSpPr>
          <p:spPr>
            <a:xfrm flipV="1">
              <a:off x="11155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userDrawn="1"/>
          </p:nvCxnSpPr>
          <p:spPr>
            <a:xfrm flipV="1">
              <a:off x="11247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userDrawn="1"/>
          </p:nvCxnSpPr>
          <p:spPr>
            <a:xfrm flipV="1">
              <a:off x="11338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userDrawn="1"/>
          </p:nvCxnSpPr>
          <p:spPr>
            <a:xfrm flipV="1">
              <a:off x="11430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userDrawn="1"/>
          </p:nvCxnSpPr>
          <p:spPr>
            <a:xfrm flipV="1">
              <a:off x="11521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userDrawn="1"/>
          </p:nvCxnSpPr>
          <p:spPr>
            <a:xfrm flipV="1">
              <a:off x="11612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userDrawn="1"/>
          </p:nvCxnSpPr>
          <p:spPr>
            <a:xfrm flipV="1">
              <a:off x="11704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userDrawn="1"/>
          </p:nvCxnSpPr>
          <p:spPr>
            <a:xfrm flipV="1">
              <a:off x="11795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userDrawn="1"/>
          </p:nvCxnSpPr>
          <p:spPr>
            <a:xfrm flipV="1">
              <a:off x="11887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userDrawn="1"/>
          </p:nvCxnSpPr>
          <p:spPr>
            <a:xfrm flipV="1">
              <a:off x="1197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userDrawn="1"/>
          </p:nvCxnSpPr>
          <p:spPr>
            <a:xfrm flipV="1">
              <a:off x="1207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userDrawn="1"/>
          </p:nvCxnSpPr>
          <p:spPr>
            <a:xfrm flipV="1">
              <a:off x="1216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userDrawn="1"/>
          </p:nvCxnSpPr>
          <p:spPr>
            <a:xfrm flipV="1">
              <a:off x="1225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userDrawn="1"/>
          </p:nvCxnSpPr>
          <p:spPr>
            <a:xfrm flipV="1">
              <a:off x="12344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userDrawn="1"/>
          </p:nvCxnSpPr>
          <p:spPr>
            <a:xfrm flipV="1">
              <a:off x="1243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userDrawn="1"/>
          </p:nvCxnSpPr>
          <p:spPr>
            <a:xfrm flipV="1">
              <a:off x="1252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userDrawn="1"/>
          </p:nvCxnSpPr>
          <p:spPr>
            <a:xfrm flipV="1">
              <a:off x="1261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userDrawn="1"/>
          </p:nvCxnSpPr>
          <p:spPr>
            <a:xfrm flipV="1">
              <a:off x="1271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userDrawn="1"/>
          </p:nvCxnSpPr>
          <p:spPr>
            <a:xfrm flipV="1">
              <a:off x="1280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userDrawn="1"/>
          </p:nvCxnSpPr>
          <p:spPr>
            <a:xfrm flipV="1">
              <a:off x="1289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userDrawn="1"/>
          </p:nvCxnSpPr>
          <p:spPr>
            <a:xfrm flipV="1">
              <a:off x="1298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userDrawn="1"/>
          </p:nvCxnSpPr>
          <p:spPr>
            <a:xfrm flipV="1">
              <a:off x="1307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userDrawn="1"/>
          </p:nvCxnSpPr>
          <p:spPr>
            <a:xfrm flipV="1">
              <a:off x="1316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userDrawn="1"/>
          </p:nvCxnSpPr>
          <p:spPr>
            <a:xfrm flipV="1">
              <a:off x="1325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userDrawn="1"/>
          </p:nvCxnSpPr>
          <p:spPr>
            <a:xfrm flipV="1">
              <a:off x="1335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userDrawn="1"/>
          </p:nvCxnSpPr>
          <p:spPr>
            <a:xfrm flipV="1">
              <a:off x="1344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userDrawn="1"/>
          </p:nvCxnSpPr>
          <p:spPr>
            <a:xfrm flipV="1">
              <a:off x="1353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userDrawn="1"/>
          </p:nvCxnSpPr>
          <p:spPr>
            <a:xfrm flipV="1">
              <a:off x="1362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userDrawn="1"/>
          </p:nvCxnSpPr>
          <p:spPr>
            <a:xfrm flipV="1">
              <a:off x="1371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userDrawn="1"/>
          </p:nvCxnSpPr>
          <p:spPr>
            <a:xfrm flipV="1">
              <a:off x="1380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userDrawn="1"/>
          </p:nvCxnSpPr>
          <p:spPr>
            <a:xfrm flipV="1">
              <a:off x="1389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userDrawn="1"/>
          </p:nvCxnSpPr>
          <p:spPr>
            <a:xfrm flipV="1">
              <a:off x="1399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userDrawn="1"/>
          </p:nvCxnSpPr>
          <p:spPr>
            <a:xfrm flipV="1">
              <a:off x="1408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userDrawn="1"/>
          </p:nvCxnSpPr>
          <p:spPr>
            <a:xfrm>
              <a:off x="0" y="914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userDrawn="1"/>
          </p:nvCxnSpPr>
          <p:spPr>
            <a:xfrm>
              <a:off x="457200" y="548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userDrawn="1"/>
          </p:nvCxnSpPr>
          <p:spPr>
            <a:xfrm>
              <a:off x="457200" y="640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userDrawn="1"/>
          </p:nvCxnSpPr>
          <p:spPr>
            <a:xfrm>
              <a:off x="457200" y="731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userDrawn="1"/>
          </p:nvCxnSpPr>
          <p:spPr>
            <a:xfrm>
              <a:off x="457200" y="822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userDrawn="1"/>
          </p:nvCxnSpPr>
          <p:spPr>
            <a:xfrm>
              <a:off x="0" y="1371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userDrawn="1"/>
          </p:nvCxnSpPr>
          <p:spPr>
            <a:xfrm>
              <a:off x="457200" y="1005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userDrawn="1"/>
          </p:nvCxnSpPr>
          <p:spPr>
            <a:xfrm>
              <a:off x="457200" y="1097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userDrawn="1"/>
          </p:nvCxnSpPr>
          <p:spPr>
            <a:xfrm>
              <a:off x="457200" y="1188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userDrawn="1"/>
          </p:nvCxnSpPr>
          <p:spPr>
            <a:xfrm>
              <a:off x="457200" y="1280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userDrawn="1"/>
          </p:nvCxnSpPr>
          <p:spPr>
            <a:xfrm>
              <a:off x="0" y="1828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userDrawn="1"/>
          </p:nvCxnSpPr>
          <p:spPr>
            <a:xfrm>
              <a:off x="457200" y="1463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userDrawn="1"/>
          </p:nvCxnSpPr>
          <p:spPr>
            <a:xfrm>
              <a:off x="457200" y="1554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userDrawn="1"/>
          </p:nvCxnSpPr>
          <p:spPr>
            <a:xfrm>
              <a:off x="457200" y="1645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userDrawn="1"/>
          </p:nvCxnSpPr>
          <p:spPr>
            <a:xfrm>
              <a:off x="457200" y="1737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userDrawn="1"/>
          </p:nvCxnSpPr>
          <p:spPr>
            <a:xfrm>
              <a:off x="0" y="2286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userDrawn="1"/>
          </p:nvCxnSpPr>
          <p:spPr>
            <a:xfrm>
              <a:off x="457200" y="1920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userDrawn="1"/>
          </p:nvCxnSpPr>
          <p:spPr>
            <a:xfrm>
              <a:off x="457200" y="2011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userDrawn="1"/>
          </p:nvCxnSpPr>
          <p:spPr>
            <a:xfrm>
              <a:off x="457200" y="2103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userDrawn="1"/>
          </p:nvCxnSpPr>
          <p:spPr>
            <a:xfrm>
              <a:off x="457200" y="2194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userDrawn="1"/>
          </p:nvCxnSpPr>
          <p:spPr>
            <a:xfrm>
              <a:off x="0" y="2743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userDrawn="1"/>
          </p:nvCxnSpPr>
          <p:spPr>
            <a:xfrm>
              <a:off x="457200" y="2377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userDrawn="1"/>
          </p:nvCxnSpPr>
          <p:spPr>
            <a:xfrm>
              <a:off x="457200" y="2468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userDrawn="1"/>
          </p:nvCxnSpPr>
          <p:spPr>
            <a:xfrm>
              <a:off x="457200" y="2560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userDrawn="1"/>
          </p:nvCxnSpPr>
          <p:spPr>
            <a:xfrm>
              <a:off x="457200" y="2651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userDrawn="1"/>
          </p:nvCxnSpPr>
          <p:spPr>
            <a:xfrm>
              <a:off x="0" y="3200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userDrawn="1"/>
          </p:nvCxnSpPr>
          <p:spPr>
            <a:xfrm>
              <a:off x="457200" y="2834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userDrawn="1"/>
          </p:nvCxnSpPr>
          <p:spPr>
            <a:xfrm>
              <a:off x="457200" y="2926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userDrawn="1"/>
          </p:nvCxnSpPr>
          <p:spPr>
            <a:xfrm>
              <a:off x="457200" y="3017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userDrawn="1"/>
          </p:nvCxnSpPr>
          <p:spPr>
            <a:xfrm>
              <a:off x="457200" y="3108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userDrawn="1"/>
          </p:nvCxnSpPr>
          <p:spPr>
            <a:xfrm>
              <a:off x="0" y="3657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userDrawn="1"/>
          </p:nvCxnSpPr>
          <p:spPr>
            <a:xfrm>
              <a:off x="457200" y="3291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userDrawn="1"/>
          </p:nvCxnSpPr>
          <p:spPr>
            <a:xfrm>
              <a:off x="457200" y="3383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userDrawn="1"/>
          </p:nvCxnSpPr>
          <p:spPr>
            <a:xfrm>
              <a:off x="457200" y="3474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userDrawn="1"/>
          </p:nvCxnSpPr>
          <p:spPr>
            <a:xfrm>
              <a:off x="457200" y="3566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userDrawn="1"/>
          </p:nvCxnSpPr>
          <p:spPr>
            <a:xfrm>
              <a:off x="457200" y="3749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userDrawn="1"/>
          </p:nvCxnSpPr>
          <p:spPr>
            <a:xfrm>
              <a:off x="457200" y="3840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userDrawn="1"/>
          </p:nvCxnSpPr>
          <p:spPr>
            <a:xfrm>
              <a:off x="457200" y="3931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userDrawn="1"/>
          </p:nvCxnSpPr>
          <p:spPr>
            <a:xfrm>
              <a:off x="457200" y="4023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userDrawn="1"/>
          </p:nvCxnSpPr>
          <p:spPr>
            <a:xfrm>
              <a:off x="0" y="4572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userDrawn="1"/>
          </p:nvCxnSpPr>
          <p:spPr>
            <a:xfrm>
              <a:off x="457200" y="4206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userDrawn="1"/>
          </p:nvCxnSpPr>
          <p:spPr>
            <a:xfrm>
              <a:off x="457200" y="4297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userDrawn="1"/>
          </p:nvCxnSpPr>
          <p:spPr>
            <a:xfrm>
              <a:off x="457200" y="4389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userDrawn="1"/>
          </p:nvCxnSpPr>
          <p:spPr>
            <a:xfrm>
              <a:off x="457200" y="4480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userDrawn="1"/>
          </p:nvCxnSpPr>
          <p:spPr>
            <a:xfrm>
              <a:off x="0" y="5029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userDrawn="1"/>
          </p:nvCxnSpPr>
          <p:spPr>
            <a:xfrm>
              <a:off x="457200" y="4663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userDrawn="1"/>
          </p:nvCxnSpPr>
          <p:spPr>
            <a:xfrm>
              <a:off x="457200" y="4754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userDrawn="1"/>
          </p:nvCxnSpPr>
          <p:spPr>
            <a:xfrm>
              <a:off x="457200" y="4846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userDrawn="1"/>
          </p:nvCxnSpPr>
          <p:spPr>
            <a:xfrm>
              <a:off x="457200" y="4937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userDrawn="1"/>
          </p:nvCxnSpPr>
          <p:spPr>
            <a:xfrm>
              <a:off x="0" y="5486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userDrawn="1"/>
          </p:nvCxnSpPr>
          <p:spPr>
            <a:xfrm>
              <a:off x="457200" y="5120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userDrawn="1"/>
          </p:nvCxnSpPr>
          <p:spPr>
            <a:xfrm>
              <a:off x="457200" y="5212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userDrawn="1"/>
          </p:nvCxnSpPr>
          <p:spPr>
            <a:xfrm>
              <a:off x="457200" y="5303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userDrawn="1"/>
          </p:nvCxnSpPr>
          <p:spPr>
            <a:xfrm>
              <a:off x="457200" y="5394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userDrawn="1"/>
          </p:nvCxnSpPr>
          <p:spPr>
            <a:xfrm>
              <a:off x="0" y="5943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userDrawn="1"/>
          </p:nvCxnSpPr>
          <p:spPr>
            <a:xfrm>
              <a:off x="457200" y="5577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userDrawn="1"/>
          </p:nvCxnSpPr>
          <p:spPr>
            <a:xfrm>
              <a:off x="457200" y="5669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userDrawn="1"/>
          </p:nvCxnSpPr>
          <p:spPr>
            <a:xfrm>
              <a:off x="457200" y="5760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userDrawn="1"/>
          </p:nvCxnSpPr>
          <p:spPr>
            <a:xfrm>
              <a:off x="457200" y="5852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userDrawn="1"/>
          </p:nvCxnSpPr>
          <p:spPr>
            <a:xfrm>
              <a:off x="0" y="6400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userDrawn="1"/>
          </p:nvCxnSpPr>
          <p:spPr>
            <a:xfrm>
              <a:off x="457200" y="6035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userDrawn="1"/>
          </p:nvCxnSpPr>
          <p:spPr>
            <a:xfrm>
              <a:off x="457200" y="6126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userDrawn="1"/>
          </p:nvCxnSpPr>
          <p:spPr>
            <a:xfrm>
              <a:off x="457200" y="6217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userDrawn="1"/>
          </p:nvCxnSpPr>
          <p:spPr>
            <a:xfrm>
              <a:off x="457200" y="6309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userDrawn="1"/>
          </p:nvCxnSpPr>
          <p:spPr>
            <a:xfrm>
              <a:off x="0" y="6858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userDrawn="1"/>
          </p:nvCxnSpPr>
          <p:spPr>
            <a:xfrm>
              <a:off x="457200" y="6492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userDrawn="1"/>
          </p:nvCxnSpPr>
          <p:spPr>
            <a:xfrm>
              <a:off x="457200" y="6583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userDrawn="1"/>
          </p:nvCxnSpPr>
          <p:spPr>
            <a:xfrm>
              <a:off x="457200" y="6675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userDrawn="1"/>
          </p:nvCxnSpPr>
          <p:spPr>
            <a:xfrm>
              <a:off x="457200" y="6766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userDrawn="1"/>
          </p:nvCxnSpPr>
          <p:spPr>
            <a:xfrm>
              <a:off x="0" y="7315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userDrawn="1"/>
          </p:nvCxnSpPr>
          <p:spPr>
            <a:xfrm>
              <a:off x="457200" y="6949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userDrawn="1"/>
          </p:nvCxnSpPr>
          <p:spPr>
            <a:xfrm>
              <a:off x="457200" y="7040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userDrawn="1"/>
          </p:nvCxnSpPr>
          <p:spPr>
            <a:xfrm>
              <a:off x="457200" y="7132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userDrawn="1"/>
          </p:nvCxnSpPr>
          <p:spPr>
            <a:xfrm>
              <a:off x="457200" y="7223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userDrawn="1"/>
          </p:nvCxnSpPr>
          <p:spPr>
            <a:xfrm>
              <a:off x="457200" y="7406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userDrawn="1"/>
          </p:nvCxnSpPr>
          <p:spPr>
            <a:xfrm>
              <a:off x="457200" y="7498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userDrawn="1"/>
          </p:nvCxnSpPr>
          <p:spPr>
            <a:xfrm>
              <a:off x="457200" y="7589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userDrawn="1"/>
          </p:nvCxnSpPr>
          <p:spPr>
            <a:xfrm>
              <a:off x="457200" y="7680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userDrawn="1"/>
          </p:nvCxnSpPr>
          <p:spPr>
            <a:xfrm flipV="1">
              <a:off x="50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userDrawn="1"/>
          </p:nvCxnSpPr>
          <p:spPr>
            <a:xfrm flipV="1">
              <a:off x="59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userDrawn="1"/>
          </p:nvCxnSpPr>
          <p:spPr>
            <a:xfrm flipV="1">
              <a:off x="68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userDrawn="1"/>
          </p:nvCxnSpPr>
          <p:spPr>
            <a:xfrm flipV="1">
              <a:off x="77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userDrawn="1"/>
          </p:nvCxnSpPr>
          <p:spPr>
            <a:xfrm flipV="1">
              <a:off x="86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userDrawn="1"/>
          </p:nvCxnSpPr>
          <p:spPr>
            <a:xfrm flipV="1">
              <a:off x="96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userDrawn="1"/>
          </p:nvCxnSpPr>
          <p:spPr>
            <a:xfrm flipV="1">
              <a:off x="105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userDrawn="1"/>
          </p:nvCxnSpPr>
          <p:spPr>
            <a:xfrm flipV="1">
              <a:off x="114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userDrawn="1"/>
          </p:nvCxnSpPr>
          <p:spPr>
            <a:xfrm flipV="1">
              <a:off x="123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userDrawn="1"/>
          </p:nvCxnSpPr>
          <p:spPr>
            <a:xfrm flipV="1">
              <a:off x="132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userDrawn="1"/>
          </p:nvCxnSpPr>
          <p:spPr>
            <a:xfrm flipV="1">
              <a:off x="141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userDrawn="1"/>
          </p:nvCxnSpPr>
          <p:spPr>
            <a:xfrm flipV="1">
              <a:off x="150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userDrawn="1"/>
          </p:nvCxnSpPr>
          <p:spPr>
            <a:xfrm flipV="1">
              <a:off x="160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userDrawn="1"/>
          </p:nvCxnSpPr>
          <p:spPr>
            <a:xfrm flipV="1">
              <a:off x="169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userDrawn="1"/>
          </p:nvCxnSpPr>
          <p:spPr>
            <a:xfrm flipV="1">
              <a:off x="178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userDrawn="1"/>
          </p:nvCxnSpPr>
          <p:spPr>
            <a:xfrm flipV="1">
              <a:off x="187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userDrawn="1"/>
          </p:nvCxnSpPr>
          <p:spPr>
            <a:xfrm flipV="1">
              <a:off x="196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userDrawn="1"/>
          </p:nvCxnSpPr>
          <p:spPr>
            <a:xfrm flipV="1">
              <a:off x="205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userDrawn="1"/>
          </p:nvCxnSpPr>
          <p:spPr>
            <a:xfrm flipV="1">
              <a:off x="214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userDrawn="1"/>
          </p:nvCxnSpPr>
          <p:spPr>
            <a:xfrm flipV="1">
              <a:off x="224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userDrawn="1"/>
          </p:nvCxnSpPr>
          <p:spPr>
            <a:xfrm flipV="1">
              <a:off x="2331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userDrawn="1"/>
          </p:nvCxnSpPr>
          <p:spPr>
            <a:xfrm flipV="1">
              <a:off x="2423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userDrawn="1"/>
          </p:nvCxnSpPr>
          <p:spPr>
            <a:xfrm flipV="1">
              <a:off x="2514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userDrawn="1"/>
          </p:nvCxnSpPr>
          <p:spPr>
            <a:xfrm flipV="1">
              <a:off x="2606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userDrawn="1"/>
          </p:nvCxnSpPr>
          <p:spPr>
            <a:xfrm flipV="1">
              <a:off x="2697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userDrawn="1"/>
          </p:nvCxnSpPr>
          <p:spPr>
            <a:xfrm flipV="1">
              <a:off x="2788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userDrawn="1"/>
          </p:nvCxnSpPr>
          <p:spPr>
            <a:xfrm flipV="1">
              <a:off x="2880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userDrawn="1"/>
          </p:nvCxnSpPr>
          <p:spPr>
            <a:xfrm flipV="1">
              <a:off x="2971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userDrawn="1"/>
          </p:nvCxnSpPr>
          <p:spPr>
            <a:xfrm flipV="1">
              <a:off x="3063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userDrawn="1"/>
          </p:nvCxnSpPr>
          <p:spPr>
            <a:xfrm flipV="1">
              <a:off x="3154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userDrawn="1"/>
          </p:nvCxnSpPr>
          <p:spPr>
            <a:xfrm flipV="1">
              <a:off x="3246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userDrawn="1"/>
          </p:nvCxnSpPr>
          <p:spPr>
            <a:xfrm flipV="1">
              <a:off x="3337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userDrawn="1"/>
          </p:nvCxnSpPr>
          <p:spPr>
            <a:xfrm flipV="1">
              <a:off x="3429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userDrawn="1"/>
          </p:nvCxnSpPr>
          <p:spPr>
            <a:xfrm flipV="1">
              <a:off x="3520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userDrawn="1"/>
          </p:nvCxnSpPr>
          <p:spPr>
            <a:xfrm flipV="1">
              <a:off x="3611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userDrawn="1"/>
          </p:nvCxnSpPr>
          <p:spPr>
            <a:xfrm flipV="1">
              <a:off x="3703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userDrawn="1"/>
          </p:nvCxnSpPr>
          <p:spPr>
            <a:xfrm flipV="1">
              <a:off x="3794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userDrawn="1"/>
          </p:nvCxnSpPr>
          <p:spPr>
            <a:xfrm flipV="1">
              <a:off x="3886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userDrawn="1"/>
          </p:nvCxnSpPr>
          <p:spPr>
            <a:xfrm flipV="1">
              <a:off x="3977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userDrawn="1"/>
          </p:nvCxnSpPr>
          <p:spPr>
            <a:xfrm flipV="1">
              <a:off x="4069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userDrawn="1"/>
          </p:nvCxnSpPr>
          <p:spPr>
            <a:xfrm flipV="1">
              <a:off x="4160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userDrawn="1"/>
          </p:nvCxnSpPr>
          <p:spPr>
            <a:xfrm flipV="1">
              <a:off x="4251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userDrawn="1"/>
          </p:nvCxnSpPr>
          <p:spPr>
            <a:xfrm flipV="1">
              <a:off x="4343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userDrawn="1"/>
          </p:nvCxnSpPr>
          <p:spPr>
            <a:xfrm flipV="1">
              <a:off x="4434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userDrawn="1"/>
          </p:nvCxnSpPr>
          <p:spPr>
            <a:xfrm flipV="1">
              <a:off x="4526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userDrawn="1"/>
          </p:nvCxnSpPr>
          <p:spPr>
            <a:xfrm flipV="1">
              <a:off x="4617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userDrawn="1"/>
          </p:nvCxnSpPr>
          <p:spPr>
            <a:xfrm flipV="1">
              <a:off x="4709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userDrawn="1"/>
          </p:nvCxnSpPr>
          <p:spPr>
            <a:xfrm flipV="1">
              <a:off x="4800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userDrawn="1"/>
          </p:nvCxnSpPr>
          <p:spPr>
            <a:xfrm flipV="1">
              <a:off x="4892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userDrawn="1"/>
          </p:nvCxnSpPr>
          <p:spPr>
            <a:xfrm flipV="1">
              <a:off x="4983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userDrawn="1"/>
          </p:nvCxnSpPr>
          <p:spPr>
            <a:xfrm flipV="1">
              <a:off x="5074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userDrawn="1"/>
          </p:nvCxnSpPr>
          <p:spPr>
            <a:xfrm flipV="1">
              <a:off x="5166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userDrawn="1"/>
          </p:nvCxnSpPr>
          <p:spPr>
            <a:xfrm flipV="1">
              <a:off x="5257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userDrawn="1"/>
          </p:nvCxnSpPr>
          <p:spPr>
            <a:xfrm flipV="1">
              <a:off x="5349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userDrawn="1"/>
          </p:nvCxnSpPr>
          <p:spPr>
            <a:xfrm flipV="1">
              <a:off x="5440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userDrawn="1"/>
          </p:nvCxnSpPr>
          <p:spPr>
            <a:xfrm flipV="1">
              <a:off x="5532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userDrawn="1"/>
          </p:nvCxnSpPr>
          <p:spPr>
            <a:xfrm flipV="1">
              <a:off x="5623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userDrawn="1"/>
          </p:nvCxnSpPr>
          <p:spPr>
            <a:xfrm flipV="1">
              <a:off x="5715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userDrawn="1"/>
          </p:nvCxnSpPr>
          <p:spPr>
            <a:xfrm flipV="1">
              <a:off x="5806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userDrawn="1"/>
          </p:nvCxnSpPr>
          <p:spPr>
            <a:xfrm flipV="1">
              <a:off x="5897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userDrawn="1"/>
          </p:nvCxnSpPr>
          <p:spPr>
            <a:xfrm flipV="1">
              <a:off x="5989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userDrawn="1"/>
          </p:nvCxnSpPr>
          <p:spPr>
            <a:xfrm flipV="1">
              <a:off x="6080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userDrawn="1"/>
          </p:nvCxnSpPr>
          <p:spPr>
            <a:xfrm flipV="1">
              <a:off x="6172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userDrawn="1"/>
          </p:nvCxnSpPr>
          <p:spPr>
            <a:xfrm flipV="1">
              <a:off x="6263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userDrawn="1"/>
          </p:nvCxnSpPr>
          <p:spPr>
            <a:xfrm flipV="1">
              <a:off x="6355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userDrawn="1"/>
          </p:nvCxnSpPr>
          <p:spPr>
            <a:xfrm flipV="1">
              <a:off x="6446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userDrawn="1"/>
          </p:nvCxnSpPr>
          <p:spPr>
            <a:xfrm flipV="1">
              <a:off x="6537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userDrawn="1"/>
          </p:nvCxnSpPr>
          <p:spPr>
            <a:xfrm flipV="1">
              <a:off x="6629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userDrawn="1"/>
          </p:nvCxnSpPr>
          <p:spPr>
            <a:xfrm flipV="1">
              <a:off x="6720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userDrawn="1"/>
          </p:nvCxnSpPr>
          <p:spPr>
            <a:xfrm flipV="1">
              <a:off x="6812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userDrawn="1"/>
          </p:nvCxnSpPr>
          <p:spPr>
            <a:xfrm flipV="1">
              <a:off x="6903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userDrawn="1"/>
          </p:nvCxnSpPr>
          <p:spPr>
            <a:xfrm flipV="1">
              <a:off x="6995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userDrawn="1"/>
          </p:nvCxnSpPr>
          <p:spPr>
            <a:xfrm flipV="1">
              <a:off x="7086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userDrawn="1"/>
          </p:nvCxnSpPr>
          <p:spPr>
            <a:xfrm flipV="1">
              <a:off x="7178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userDrawn="1"/>
          </p:nvCxnSpPr>
          <p:spPr>
            <a:xfrm flipV="1">
              <a:off x="7269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userDrawn="1"/>
          </p:nvCxnSpPr>
          <p:spPr>
            <a:xfrm flipV="1">
              <a:off x="7360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userDrawn="1"/>
          </p:nvCxnSpPr>
          <p:spPr>
            <a:xfrm flipV="1">
              <a:off x="7452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userDrawn="1"/>
          </p:nvCxnSpPr>
          <p:spPr>
            <a:xfrm flipV="1">
              <a:off x="7543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userDrawn="1"/>
          </p:nvCxnSpPr>
          <p:spPr>
            <a:xfrm flipV="1">
              <a:off x="7635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userDrawn="1"/>
          </p:nvCxnSpPr>
          <p:spPr>
            <a:xfrm flipV="1">
              <a:off x="7726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userDrawn="1"/>
          </p:nvCxnSpPr>
          <p:spPr>
            <a:xfrm flipV="1">
              <a:off x="7818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userDrawn="1"/>
          </p:nvCxnSpPr>
          <p:spPr>
            <a:xfrm flipV="1">
              <a:off x="7909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userDrawn="1"/>
          </p:nvCxnSpPr>
          <p:spPr>
            <a:xfrm flipV="1">
              <a:off x="8001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userDrawn="1"/>
          </p:nvCxnSpPr>
          <p:spPr>
            <a:xfrm flipV="1">
              <a:off x="8092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userDrawn="1"/>
          </p:nvCxnSpPr>
          <p:spPr>
            <a:xfrm flipV="1">
              <a:off x="8183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userDrawn="1"/>
          </p:nvCxnSpPr>
          <p:spPr>
            <a:xfrm flipV="1">
              <a:off x="8275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userDrawn="1"/>
          </p:nvCxnSpPr>
          <p:spPr>
            <a:xfrm flipV="1">
              <a:off x="8366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userDrawn="1"/>
          </p:nvCxnSpPr>
          <p:spPr>
            <a:xfrm flipV="1">
              <a:off x="8458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userDrawn="1"/>
          </p:nvCxnSpPr>
          <p:spPr>
            <a:xfrm flipV="1">
              <a:off x="8549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userDrawn="1"/>
          </p:nvCxnSpPr>
          <p:spPr>
            <a:xfrm flipV="1">
              <a:off x="8641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userDrawn="1"/>
          </p:nvCxnSpPr>
          <p:spPr>
            <a:xfrm flipV="1">
              <a:off x="8732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userDrawn="1"/>
          </p:nvCxnSpPr>
          <p:spPr>
            <a:xfrm flipV="1">
              <a:off x="8823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userDrawn="1"/>
          </p:nvCxnSpPr>
          <p:spPr>
            <a:xfrm flipV="1">
              <a:off x="8915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userDrawn="1"/>
          </p:nvCxnSpPr>
          <p:spPr>
            <a:xfrm flipV="1">
              <a:off x="9006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userDrawn="1"/>
          </p:nvCxnSpPr>
          <p:spPr>
            <a:xfrm flipV="1">
              <a:off x="9098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userDrawn="1"/>
          </p:nvCxnSpPr>
          <p:spPr>
            <a:xfrm flipV="1">
              <a:off x="9189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userDrawn="1"/>
          </p:nvCxnSpPr>
          <p:spPr>
            <a:xfrm flipV="1">
              <a:off x="9281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userDrawn="1"/>
          </p:nvCxnSpPr>
          <p:spPr>
            <a:xfrm flipV="1">
              <a:off x="9372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userDrawn="1"/>
          </p:nvCxnSpPr>
          <p:spPr>
            <a:xfrm flipV="1">
              <a:off x="9464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userDrawn="1"/>
          </p:nvCxnSpPr>
          <p:spPr>
            <a:xfrm flipV="1">
              <a:off x="9555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userDrawn="1"/>
          </p:nvCxnSpPr>
          <p:spPr>
            <a:xfrm flipV="1">
              <a:off x="9646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userDrawn="1"/>
          </p:nvCxnSpPr>
          <p:spPr>
            <a:xfrm flipV="1">
              <a:off x="9738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userDrawn="1"/>
          </p:nvCxnSpPr>
          <p:spPr>
            <a:xfrm flipV="1">
              <a:off x="9829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userDrawn="1"/>
          </p:nvCxnSpPr>
          <p:spPr>
            <a:xfrm flipV="1">
              <a:off x="9921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userDrawn="1"/>
          </p:nvCxnSpPr>
          <p:spPr>
            <a:xfrm flipV="1">
              <a:off x="10012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userDrawn="1"/>
          </p:nvCxnSpPr>
          <p:spPr>
            <a:xfrm flipV="1">
              <a:off x="10104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userDrawn="1"/>
          </p:nvCxnSpPr>
          <p:spPr>
            <a:xfrm flipV="1">
              <a:off x="10195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userDrawn="1"/>
          </p:nvCxnSpPr>
          <p:spPr>
            <a:xfrm flipV="1">
              <a:off x="10287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userDrawn="1"/>
          </p:nvCxnSpPr>
          <p:spPr>
            <a:xfrm flipV="1">
              <a:off x="10378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userDrawn="1"/>
          </p:nvCxnSpPr>
          <p:spPr>
            <a:xfrm flipV="1">
              <a:off x="10469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userDrawn="1"/>
          </p:nvCxnSpPr>
          <p:spPr>
            <a:xfrm flipV="1">
              <a:off x="10561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userDrawn="1"/>
          </p:nvCxnSpPr>
          <p:spPr>
            <a:xfrm flipV="1">
              <a:off x="10652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userDrawn="1"/>
          </p:nvCxnSpPr>
          <p:spPr>
            <a:xfrm flipV="1">
              <a:off x="10744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userDrawn="1"/>
          </p:nvCxnSpPr>
          <p:spPr>
            <a:xfrm flipV="1">
              <a:off x="10835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userDrawn="1"/>
          </p:nvCxnSpPr>
          <p:spPr>
            <a:xfrm flipV="1">
              <a:off x="10927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userDrawn="1"/>
          </p:nvCxnSpPr>
          <p:spPr>
            <a:xfrm flipV="1">
              <a:off x="11018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userDrawn="1"/>
          </p:nvCxnSpPr>
          <p:spPr>
            <a:xfrm flipV="1">
              <a:off x="11109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userDrawn="1"/>
          </p:nvCxnSpPr>
          <p:spPr>
            <a:xfrm flipV="1">
              <a:off x="11201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userDrawn="1"/>
          </p:nvCxnSpPr>
          <p:spPr>
            <a:xfrm flipV="1">
              <a:off x="11292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userDrawn="1"/>
          </p:nvCxnSpPr>
          <p:spPr>
            <a:xfrm flipV="1">
              <a:off x="11384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userDrawn="1"/>
          </p:nvCxnSpPr>
          <p:spPr>
            <a:xfrm flipV="1">
              <a:off x="11475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userDrawn="1"/>
          </p:nvCxnSpPr>
          <p:spPr>
            <a:xfrm flipV="1">
              <a:off x="11567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userDrawn="1"/>
          </p:nvCxnSpPr>
          <p:spPr>
            <a:xfrm flipV="1">
              <a:off x="11658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userDrawn="1"/>
          </p:nvCxnSpPr>
          <p:spPr>
            <a:xfrm flipV="1">
              <a:off x="11750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userDrawn="1"/>
          </p:nvCxnSpPr>
          <p:spPr>
            <a:xfrm flipV="1">
              <a:off x="11841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userDrawn="1"/>
          </p:nvCxnSpPr>
          <p:spPr>
            <a:xfrm flipV="1">
              <a:off x="1193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userDrawn="1"/>
          </p:nvCxnSpPr>
          <p:spPr>
            <a:xfrm flipV="1">
              <a:off x="1202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userDrawn="1"/>
          </p:nvCxnSpPr>
          <p:spPr>
            <a:xfrm flipV="1">
              <a:off x="1211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userDrawn="1"/>
          </p:nvCxnSpPr>
          <p:spPr>
            <a:xfrm flipV="1">
              <a:off x="1220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userDrawn="1"/>
          </p:nvCxnSpPr>
          <p:spPr>
            <a:xfrm flipV="1">
              <a:off x="1229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userDrawn="1"/>
          </p:nvCxnSpPr>
          <p:spPr>
            <a:xfrm flipV="1">
              <a:off x="1239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userDrawn="1"/>
          </p:nvCxnSpPr>
          <p:spPr>
            <a:xfrm flipV="1">
              <a:off x="1248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userDrawn="1"/>
          </p:nvCxnSpPr>
          <p:spPr>
            <a:xfrm flipV="1">
              <a:off x="1257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p:cNvCxnSpPr/>
            <p:nvPr userDrawn="1"/>
          </p:nvCxnSpPr>
          <p:spPr>
            <a:xfrm flipV="1">
              <a:off x="1266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7" name="Straight Connector 366"/>
            <p:cNvCxnSpPr/>
            <p:nvPr userDrawn="1"/>
          </p:nvCxnSpPr>
          <p:spPr>
            <a:xfrm flipV="1">
              <a:off x="1275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p:cNvCxnSpPr/>
            <p:nvPr userDrawn="1"/>
          </p:nvCxnSpPr>
          <p:spPr>
            <a:xfrm flipV="1">
              <a:off x="1284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p:cNvCxnSpPr/>
            <p:nvPr userDrawn="1"/>
          </p:nvCxnSpPr>
          <p:spPr>
            <a:xfrm flipV="1">
              <a:off x="1293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p:nvPr userDrawn="1"/>
          </p:nvCxnSpPr>
          <p:spPr>
            <a:xfrm flipV="1">
              <a:off x="1303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userDrawn="1"/>
          </p:nvCxnSpPr>
          <p:spPr>
            <a:xfrm flipV="1">
              <a:off x="1312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userDrawn="1"/>
          </p:nvCxnSpPr>
          <p:spPr>
            <a:xfrm flipV="1">
              <a:off x="1321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userDrawn="1"/>
          </p:nvCxnSpPr>
          <p:spPr>
            <a:xfrm flipV="1">
              <a:off x="1330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userDrawn="1"/>
          </p:nvCxnSpPr>
          <p:spPr>
            <a:xfrm flipV="1">
              <a:off x="1339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p:cNvCxnSpPr/>
            <p:nvPr userDrawn="1"/>
          </p:nvCxnSpPr>
          <p:spPr>
            <a:xfrm flipV="1">
              <a:off x="1348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userDrawn="1"/>
          </p:nvCxnSpPr>
          <p:spPr>
            <a:xfrm flipV="1">
              <a:off x="1357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userDrawn="1"/>
          </p:nvCxnSpPr>
          <p:spPr>
            <a:xfrm flipV="1">
              <a:off x="1367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nvGrpSpPr>
            <p:cNvPr id="378" name="Group 377"/>
            <p:cNvGrpSpPr/>
            <p:nvPr userDrawn="1"/>
          </p:nvGrpSpPr>
          <p:grpSpPr>
            <a:xfrm>
              <a:off x="13761720" y="457200"/>
              <a:ext cx="365760" cy="7315200"/>
              <a:chOff x="12999720" y="609600"/>
              <a:chExt cx="365760" cy="7315200"/>
            </a:xfrm>
          </p:grpSpPr>
          <p:cxnSp>
            <p:nvCxnSpPr>
              <p:cNvPr id="379" name="Straight Connector 378"/>
              <p:cNvCxnSpPr/>
              <p:nvPr userDrawn="1"/>
            </p:nvCxnSpPr>
            <p:spPr>
              <a:xfrm flipV="1">
                <a:off x="1299972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p:cNvCxnSpPr/>
              <p:nvPr userDrawn="1"/>
            </p:nvCxnSpPr>
            <p:spPr>
              <a:xfrm flipV="1">
                <a:off x="1309116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userDrawn="1"/>
            </p:nvCxnSpPr>
            <p:spPr>
              <a:xfrm flipV="1">
                <a:off x="1318260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userDrawn="1"/>
            </p:nvCxnSpPr>
            <p:spPr>
              <a:xfrm flipV="1">
                <a:off x="1327404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userDrawn="1"/>
            </p:nvCxnSpPr>
            <p:spPr>
              <a:xfrm flipV="1">
                <a:off x="1336548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cxnSp>
          <p:nvCxnSpPr>
            <p:cNvPr id="384" name="Straight Connector 383"/>
            <p:cNvCxnSpPr/>
            <p:nvPr userDrawn="1"/>
          </p:nvCxnSpPr>
          <p:spPr>
            <a:xfrm>
              <a:off x="457200" y="502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userDrawn="1"/>
          </p:nvCxnSpPr>
          <p:spPr>
            <a:xfrm>
              <a:off x="457200" y="594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userDrawn="1"/>
          </p:nvCxnSpPr>
          <p:spPr>
            <a:xfrm>
              <a:off x="457200" y="685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userDrawn="1"/>
          </p:nvCxnSpPr>
          <p:spPr>
            <a:xfrm>
              <a:off x="457200" y="777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p:cNvCxnSpPr/>
            <p:nvPr userDrawn="1"/>
          </p:nvCxnSpPr>
          <p:spPr>
            <a:xfrm>
              <a:off x="457200" y="960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p:cNvCxnSpPr/>
            <p:nvPr userDrawn="1"/>
          </p:nvCxnSpPr>
          <p:spPr>
            <a:xfrm>
              <a:off x="457200" y="1051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userDrawn="1"/>
          </p:nvCxnSpPr>
          <p:spPr>
            <a:xfrm>
              <a:off x="457200" y="1143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userDrawn="1"/>
          </p:nvCxnSpPr>
          <p:spPr>
            <a:xfrm>
              <a:off x="457200" y="1234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userDrawn="1"/>
          </p:nvCxnSpPr>
          <p:spPr>
            <a:xfrm>
              <a:off x="457200" y="868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p:cNvCxnSpPr/>
            <p:nvPr userDrawn="1"/>
          </p:nvCxnSpPr>
          <p:spPr>
            <a:xfrm>
              <a:off x="457200" y="1325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userDrawn="1"/>
          </p:nvCxnSpPr>
          <p:spPr>
            <a:xfrm>
              <a:off x="457200" y="1417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userDrawn="1"/>
          </p:nvCxnSpPr>
          <p:spPr>
            <a:xfrm>
              <a:off x="457200" y="1508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userDrawn="1"/>
          </p:nvCxnSpPr>
          <p:spPr>
            <a:xfrm>
              <a:off x="457200" y="1600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p:cNvCxnSpPr/>
            <p:nvPr userDrawn="1"/>
          </p:nvCxnSpPr>
          <p:spPr>
            <a:xfrm>
              <a:off x="457200" y="1691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p:cNvCxnSpPr/>
            <p:nvPr userDrawn="1"/>
          </p:nvCxnSpPr>
          <p:spPr>
            <a:xfrm>
              <a:off x="457200" y="1874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userDrawn="1"/>
          </p:nvCxnSpPr>
          <p:spPr>
            <a:xfrm>
              <a:off x="457200" y="1965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userDrawn="1"/>
          </p:nvCxnSpPr>
          <p:spPr>
            <a:xfrm>
              <a:off x="457200" y="2148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p:cNvCxnSpPr/>
            <p:nvPr userDrawn="1"/>
          </p:nvCxnSpPr>
          <p:spPr>
            <a:xfrm>
              <a:off x="457200" y="1783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userDrawn="1"/>
          </p:nvCxnSpPr>
          <p:spPr>
            <a:xfrm>
              <a:off x="457200" y="2240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userDrawn="1"/>
          </p:nvCxnSpPr>
          <p:spPr>
            <a:xfrm>
              <a:off x="457200" y="2331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userDrawn="1"/>
          </p:nvCxnSpPr>
          <p:spPr>
            <a:xfrm>
              <a:off x="457200" y="2423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userDrawn="1"/>
          </p:nvCxnSpPr>
          <p:spPr>
            <a:xfrm>
              <a:off x="457200" y="2514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userDrawn="1"/>
          </p:nvCxnSpPr>
          <p:spPr>
            <a:xfrm>
              <a:off x="457200" y="2606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userDrawn="1"/>
          </p:nvCxnSpPr>
          <p:spPr>
            <a:xfrm>
              <a:off x="457200" y="2788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userDrawn="1"/>
          </p:nvCxnSpPr>
          <p:spPr>
            <a:xfrm>
              <a:off x="457200" y="2880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userDrawn="1"/>
          </p:nvCxnSpPr>
          <p:spPr>
            <a:xfrm>
              <a:off x="457200" y="2971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userDrawn="1"/>
          </p:nvCxnSpPr>
          <p:spPr>
            <a:xfrm>
              <a:off x="457200" y="3063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userDrawn="1"/>
          </p:nvCxnSpPr>
          <p:spPr>
            <a:xfrm>
              <a:off x="457200" y="2697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userDrawn="1"/>
          </p:nvCxnSpPr>
          <p:spPr>
            <a:xfrm>
              <a:off x="457200" y="3154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userDrawn="1"/>
          </p:nvCxnSpPr>
          <p:spPr>
            <a:xfrm>
              <a:off x="457200" y="3246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userDrawn="1"/>
          </p:nvCxnSpPr>
          <p:spPr>
            <a:xfrm>
              <a:off x="457200" y="3337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userDrawn="1"/>
          </p:nvCxnSpPr>
          <p:spPr>
            <a:xfrm>
              <a:off x="457200" y="3429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userDrawn="1"/>
          </p:nvCxnSpPr>
          <p:spPr>
            <a:xfrm>
              <a:off x="457200" y="3520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userDrawn="1"/>
          </p:nvCxnSpPr>
          <p:spPr>
            <a:xfrm>
              <a:off x="457200" y="3703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userDrawn="1"/>
          </p:nvCxnSpPr>
          <p:spPr>
            <a:xfrm>
              <a:off x="457200" y="3794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userDrawn="1"/>
          </p:nvCxnSpPr>
          <p:spPr>
            <a:xfrm>
              <a:off x="457200" y="3886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userDrawn="1"/>
          </p:nvCxnSpPr>
          <p:spPr>
            <a:xfrm>
              <a:off x="457200" y="3977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userDrawn="1"/>
          </p:nvCxnSpPr>
          <p:spPr>
            <a:xfrm>
              <a:off x="457200" y="3611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userDrawn="1"/>
          </p:nvCxnSpPr>
          <p:spPr>
            <a:xfrm>
              <a:off x="457200" y="4069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userDrawn="1"/>
          </p:nvCxnSpPr>
          <p:spPr>
            <a:xfrm>
              <a:off x="457200" y="4160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userDrawn="1"/>
          </p:nvCxnSpPr>
          <p:spPr>
            <a:xfrm>
              <a:off x="457200" y="4251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userDrawn="1"/>
          </p:nvCxnSpPr>
          <p:spPr>
            <a:xfrm>
              <a:off x="457200" y="4343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userDrawn="1"/>
          </p:nvCxnSpPr>
          <p:spPr>
            <a:xfrm>
              <a:off x="457200" y="4434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userDrawn="1"/>
          </p:nvCxnSpPr>
          <p:spPr>
            <a:xfrm>
              <a:off x="457200" y="4617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userDrawn="1"/>
          </p:nvCxnSpPr>
          <p:spPr>
            <a:xfrm>
              <a:off x="457200" y="4709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userDrawn="1"/>
          </p:nvCxnSpPr>
          <p:spPr>
            <a:xfrm>
              <a:off x="457200" y="4800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userDrawn="1"/>
          </p:nvCxnSpPr>
          <p:spPr>
            <a:xfrm>
              <a:off x="457200" y="4892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userDrawn="1"/>
          </p:nvCxnSpPr>
          <p:spPr>
            <a:xfrm>
              <a:off x="457200" y="4526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userDrawn="1"/>
          </p:nvCxnSpPr>
          <p:spPr>
            <a:xfrm>
              <a:off x="457200" y="4983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userDrawn="1"/>
          </p:nvCxnSpPr>
          <p:spPr>
            <a:xfrm>
              <a:off x="457200" y="5074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userDrawn="1"/>
          </p:nvCxnSpPr>
          <p:spPr>
            <a:xfrm>
              <a:off x="457200" y="5166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userDrawn="1"/>
          </p:nvCxnSpPr>
          <p:spPr>
            <a:xfrm>
              <a:off x="457200" y="5257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userDrawn="1"/>
          </p:nvCxnSpPr>
          <p:spPr>
            <a:xfrm>
              <a:off x="457200" y="5349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userDrawn="1"/>
          </p:nvCxnSpPr>
          <p:spPr>
            <a:xfrm>
              <a:off x="457200" y="5532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userDrawn="1"/>
          </p:nvCxnSpPr>
          <p:spPr>
            <a:xfrm>
              <a:off x="457200" y="5623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userDrawn="1"/>
          </p:nvCxnSpPr>
          <p:spPr>
            <a:xfrm>
              <a:off x="457200" y="5715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userDrawn="1"/>
          </p:nvCxnSpPr>
          <p:spPr>
            <a:xfrm>
              <a:off x="457200" y="5806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userDrawn="1"/>
          </p:nvCxnSpPr>
          <p:spPr>
            <a:xfrm>
              <a:off x="457200" y="5440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userDrawn="1"/>
          </p:nvCxnSpPr>
          <p:spPr>
            <a:xfrm>
              <a:off x="457200" y="5897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userDrawn="1"/>
          </p:nvCxnSpPr>
          <p:spPr>
            <a:xfrm>
              <a:off x="457200" y="5989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userDrawn="1"/>
          </p:nvCxnSpPr>
          <p:spPr>
            <a:xfrm>
              <a:off x="457200" y="6080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userDrawn="1"/>
          </p:nvCxnSpPr>
          <p:spPr>
            <a:xfrm>
              <a:off x="457200" y="6263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userDrawn="1"/>
          </p:nvCxnSpPr>
          <p:spPr>
            <a:xfrm>
              <a:off x="457200" y="6446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userDrawn="1"/>
          </p:nvCxnSpPr>
          <p:spPr>
            <a:xfrm>
              <a:off x="457200" y="6537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userDrawn="1"/>
          </p:nvCxnSpPr>
          <p:spPr>
            <a:xfrm>
              <a:off x="457200" y="6629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userDrawn="1"/>
          </p:nvCxnSpPr>
          <p:spPr>
            <a:xfrm>
              <a:off x="457200" y="6720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userDrawn="1"/>
          </p:nvCxnSpPr>
          <p:spPr>
            <a:xfrm>
              <a:off x="457200" y="6355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userDrawn="1"/>
          </p:nvCxnSpPr>
          <p:spPr>
            <a:xfrm>
              <a:off x="457200" y="6812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userDrawn="1"/>
          </p:nvCxnSpPr>
          <p:spPr>
            <a:xfrm>
              <a:off x="457200" y="6903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userDrawn="1"/>
          </p:nvCxnSpPr>
          <p:spPr>
            <a:xfrm>
              <a:off x="457200" y="6995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userDrawn="1"/>
          </p:nvCxnSpPr>
          <p:spPr>
            <a:xfrm>
              <a:off x="457200" y="7086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userDrawn="1"/>
          </p:nvCxnSpPr>
          <p:spPr>
            <a:xfrm>
              <a:off x="457200" y="7178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userDrawn="1"/>
          </p:nvCxnSpPr>
          <p:spPr>
            <a:xfrm>
              <a:off x="457200" y="7360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userDrawn="1"/>
          </p:nvCxnSpPr>
          <p:spPr>
            <a:xfrm>
              <a:off x="457200" y="7452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p:cNvCxnSpPr/>
            <p:nvPr userDrawn="1"/>
          </p:nvCxnSpPr>
          <p:spPr>
            <a:xfrm>
              <a:off x="457200" y="7543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p:cNvCxnSpPr/>
            <p:nvPr userDrawn="1"/>
          </p:nvCxnSpPr>
          <p:spPr>
            <a:xfrm>
              <a:off x="457200" y="7635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p:cNvCxnSpPr/>
            <p:nvPr userDrawn="1"/>
          </p:nvCxnSpPr>
          <p:spPr>
            <a:xfrm>
              <a:off x="457200" y="7269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p:cNvCxnSpPr/>
            <p:nvPr userDrawn="1"/>
          </p:nvCxnSpPr>
          <p:spPr>
            <a:xfrm>
              <a:off x="457200" y="7726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463" name="Rectangle 462"/>
            <p:cNvSpPr/>
            <p:nvPr userDrawn="1"/>
          </p:nvSpPr>
          <p:spPr>
            <a:xfrm>
              <a:off x="0" y="4007039"/>
              <a:ext cx="14630400" cy="215521"/>
            </a:xfrm>
            <a:prstGeom prst="rect">
              <a:avLst/>
            </a:prstGeom>
            <a:solidFill>
              <a:schemeClr val="tx1">
                <a:alpha val="40000"/>
              </a:schemeClr>
            </a:solidFill>
          </p:spPr>
          <p:txBody>
            <a:bodyPr wrap="square" lIns="0" tIns="0" rIns="0" bIns="0" rtlCol="0" anchor="ctr">
              <a:spAutoFit/>
            </a:bodyPr>
            <a:lstStyle/>
            <a:p>
              <a:pPr algn="ctr"/>
              <a:endParaRPr lang="en-US" sz="1167" b="0" i="0" dirty="0">
                <a:solidFill>
                  <a:schemeClr val="bg2"/>
                </a:solidFill>
                <a:latin typeface="Arial Regular" charset="0"/>
              </a:endParaRPr>
            </a:p>
          </p:txBody>
        </p:sp>
        <p:grpSp>
          <p:nvGrpSpPr>
            <p:cNvPr id="475" name="Group 474"/>
            <p:cNvGrpSpPr/>
            <p:nvPr userDrawn="1"/>
          </p:nvGrpSpPr>
          <p:grpSpPr>
            <a:xfrm>
              <a:off x="914400" y="7899655"/>
              <a:ext cx="2713350" cy="220571"/>
              <a:chOff x="914400" y="7899655"/>
              <a:chExt cx="2713350" cy="220571"/>
            </a:xfrm>
          </p:grpSpPr>
          <p:sp>
            <p:nvSpPr>
              <p:cNvPr id="476"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477"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666" b="0" i="0" dirty="0">
                  <a:solidFill>
                    <a:schemeClr val="bg2">
                      <a:alpha val="60000"/>
                    </a:schemeClr>
                  </a:solidFill>
                  <a:latin typeface="IBM Plex Sans" charset="0"/>
                  <a:ea typeface="IBM Plex Sans" charset="0"/>
                  <a:cs typeface="IBM Plex Sans" charset="0"/>
                </a:endParaRPr>
              </a:p>
            </p:txBody>
          </p:sp>
        </p:grpSp>
      </p:grpSp>
      <p:sp>
        <p:nvSpPr>
          <p:cNvPr id="479"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480"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2033812282"/>
      </p:ext>
    </p:extLst>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460412" y="6354378"/>
            <a:ext cx="475811" cy="192896"/>
          </a:xfrm>
          <a:prstGeom prst="rect">
            <a:avLst/>
          </a:prstGeom>
        </p:spPr>
      </p:pic>
      <p:sp>
        <p:nvSpPr>
          <p:cNvPr id="5" name="Title 4"/>
          <p:cNvSpPr>
            <a:spLocks noGrp="1"/>
          </p:cNvSpPr>
          <p:nvPr>
            <p:ph type="title"/>
          </p:nvPr>
        </p:nvSpPr>
        <p:spPr>
          <a:xfrm>
            <a:off x="9448800" y="1526176"/>
            <a:ext cx="2438400" cy="4664045"/>
          </a:xfrm>
        </p:spPr>
        <p:txBody>
          <a:bodyPr>
            <a:normAutofit/>
          </a:bodyPr>
          <a:lstStyle>
            <a:lvl1pPr>
              <a:lnSpc>
                <a:spcPct val="90000"/>
              </a:lnSpc>
              <a:defRPr sz="3000" b="1">
                <a:solidFill>
                  <a:schemeClr val="bg2"/>
                </a:solidFill>
              </a:defRPr>
            </a:lvl1pPr>
          </a:lstStyle>
          <a:p>
            <a:endParaRPr lang="en-US" dirty="0"/>
          </a:p>
        </p:txBody>
      </p:sp>
      <p:cxnSp>
        <p:nvCxnSpPr>
          <p:cNvPr id="11" name="Straight Connector 10"/>
          <p:cNvCxnSpPr/>
          <p:nvPr userDrawn="1"/>
        </p:nvCxnSpPr>
        <p:spPr>
          <a:xfrm>
            <a:off x="2281645"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155338"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597989"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4626543"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38195"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94118" y="44269"/>
            <a:ext cx="1775853" cy="707136"/>
          </a:xfrm>
          <a:prstGeom prst="rect">
            <a:avLst/>
          </a:prstGeom>
        </p:spPr>
      </p:pic>
    </p:spTree>
    <p:extLst>
      <p:ext uri="{BB962C8B-B14F-4D97-AF65-F5344CB8AC3E}">
        <p14:creationId xmlns:p14="http://schemas.microsoft.com/office/powerpoint/2010/main" val="343773055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5"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05464105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048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2020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24766898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048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9144000" y="0"/>
            <a:ext cx="3048000" cy="68580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762000" y="6583046"/>
            <a:ext cx="2261125" cy="183809"/>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2020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214392328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9"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412105555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1" y="6515113"/>
            <a:ext cx="471763" cy="190500"/>
          </a:xfrm>
          <a:prstGeom prst="rect">
            <a:avLst/>
          </a:prstGeom>
        </p:spPr>
      </p:pic>
      <p:sp>
        <p:nvSpPr>
          <p:cNvPr id="9"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324600" y="1714500"/>
            <a:ext cx="5486400" cy="43815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216813574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3"/>
            <a:ext cx="471765" cy="1905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1" y="6515113"/>
            <a:ext cx="471763" cy="190500"/>
          </a:xfrm>
          <a:prstGeom prst="rect">
            <a:avLst/>
          </a:prstGeom>
        </p:spPr>
      </p:pic>
      <p:sp>
        <p:nvSpPr>
          <p:cNvPr id="11"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6324600" y="1714500"/>
            <a:ext cx="5486400" cy="43815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Tree>
    <p:extLst>
      <p:ext uri="{BB962C8B-B14F-4D97-AF65-F5344CB8AC3E}">
        <p14:creationId xmlns:p14="http://schemas.microsoft.com/office/powerpoint/2010/main" val="74578138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4-1_Title and Content">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3429000"/>
            <a:ext cx="3048000" cy="3429000"/>
          </a:xfrm>
          <a:prstGeom prst="rect">
            <a:avLst/>
          </a:prstGeom>
          <a:solidFill>
            <a:schemeClr val="bg2"/>
          </a:solidFill>
        </p:spPr>
        <p:txBody>
          <a:bodyPr lIns="457200" tIns="228600" rIns="228600" bIns="228600"/>
          <a:lstStyle>
            <a:lvl1pPr marL="0" indent="0">
              <a:spcBef>
                <a:spcPts val="500"/>
              </a:spcBef>
              <a:defRPr sz="1667"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6096000" cy="3429000"/>
          </a:xfrm>
          <a:prstGeom prst="rect">
            <a:avLst/>
          </a:prstGeom>
          <a:solidFill>
            <a:schemeClr val="accent2"/>
          </a:solidFill>
        </p:spPr>
        <p:txBody>
          <a:bodyPr vert="horz" lIns="190500" tIns="167640" rIns="190500" bIns="1905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3197" b="0" i="0" dirty="0">
              <a:latin typeface="Arial Regular" charset="0"/>
            </a:endParaRPr>
          </a:p>
        </p:txBody>
      </p:sp>
      <p:sp>
        <p:nvSpPr>
          <p:cNvPr id="2" name="Title 1"/>
          <p:cNvSpPr>
            <a:spLocks noGrp="1"/>
          </p:cNvSpPr>
          <p:nvPr>
            <p:ph type="title"/>
          </p:nvPr>
        </p:nvSpPr>
        <p:spPr>
          <a:xfrm>
            <a:off x="381000" y="571500"/>
            <a:ext cx="5486400" cy="2286000"/>
          </a:xfrm>
        </p:spPr>
        <p:txBody>
          <a:bodyPr>
            <a:noAutofit/>
          </a:bodyPr>
          <a:lstStyle>
            <a:lvl1pPr>
              <a:spcBef>
                <a:spcPts val="500"/>
              </a:spcBef>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lumMod val="40000"/>
                    <a:lumOff val="60000"/>
                  </a:schemeClr>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6096000" y="0"/>
            <a:ext cx="3048000" cy="3429000"/>
          </a:xfrm>
          <a:prstGeom prst="rect">
            <a:avLst/>
          </a:prstGeom>
          <a:no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9144000" y="0"/>
            <a:ext cx="3048000" cy="3429000"/>
          </a:xfrm>
          <a:prstGeom prst="rect">
            <a:avLst/>
          </a:prstGeom>
          <a:solidFill>
            <a:schemeClr val="bg2"/>
          </a:solidFill>
        </p:spPr>
        <p:txBody>
          <a:bodyPr lIns="228600" tIns="228600" rIns="228600" bIns="228600"/>
          <a:lstStyle>
            <a:lvl1pPr marL="0" indent="0">
              <a:spcBef>
                <a:spcPts val="500"/>
              </a:spcBef>
              <a:defRPr sz="1667"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9144000" y="3429000"/>
            <a:ext cx="3048000" cy="3429000"/>
          </a:xfrm>
          <a:prstGeom prst="rect">
            <a:avLst/>
          </a:prstGeom>
          <a:solidFill>
            <a:schemeClr val="tx1"/>
          </a:solid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20"/>
            <a:ext cx="471765" cy="190501"/>
          </a:xfrm>
          <a:prstGeom prst="rect">
            <a:avLst/>
          </a:prstGeom>
        </p:spPr>
      </p:pic>
      <p:sp>
        <p:nvSpPr>
          <p:cNvPr id="19" name="Content Placeholder 9"/>
          <p:cNvSpPr>
            <a:spLocks noGrp="1"/>
          </p:cNvSpPr>
          <p:nvPr>
            <p:ph sz="quarter" idx="19"/>
          </p:nvPr>
        </p:nvSpPr>
        <p:spPr>
          <a:xfrm>
            <a:off x="3048000" y="3429000"/>
            <a:ext cx="3048000" cy="3429000"/>
          </a:xfrm>
          <a:prstGeom prst="rect">
            <a:avLst/>
          </a:prstGeom>
          <a:no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21" name="Content Placeholder 7"/>
          <p:cNvSpPr>
            <a:spLocks noGrp="1"/>
          </p:cNvSpPr>
          <p:nvPr>
            <p:ph sz="quarter" idx="20"/>
          </p:nvPr>
        </p:nvSpPr>
        <p:spPr>
          <a:xfrm>
            <a:off x="6096000" y="3429000"/>
            <a:ext cx="3048000" cy="3429000"/>
          </a:xfrm>
          <a:prstGeom prst="rect">
            <a:avLst/>
          </a:prstGeom>
          <a:solidFill>
            <a:schemeClr val="bg2"/>
          </a:solidFill>
        </p:spPr>
        <p:txBody>
          <a:bodyPr lIns="228600" tIns="228600" rIns="228600" bIns="228600"/>
          <a:lstStyle>
            <a:lvl1pPr marL="0" indent="0">
              <a:spcBef>
                <a:spcPts val="500"/>
              </a:spcBef>
              <a:defRPr sz="1667"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67FDFA15-57B0-7C48-8E19-F699BF4505B1}" type="slidenum">
              <a:rPr lang="en-US" sz="667" b="0" i="0" smtClean="0">
                <a:solidFill>
                  <a:schemeClr val="tx1"/>
                </a:solidFill>
                <a:latin typeface="IBM Plex Sans" charset="0"/>
                <a:ea typeface="IBM Plex Sans" charset="0"/>
                <a:cs typeface="IBM Plex Sans" charset="0"/>
              </a:rPr>
              <a:t>‹#›</a:t>
            </a:fld>
            <a:endParaRPr lang="en-US" sz="667" b="0" i="0" dirty="0">
              <a:solidFill>
                <a:schemeClr val="tx1"/>
              </a:solidFill>
              <a:latin typeface="IBM Plex Sans" charset="0"/>
              <a:ea typeface="IBM Plex Sans" charset="0"/>
              <a:cs typeface="IBM Plex Sans" charset="0"/>
            </a:endParaRPr>
          </a:p>
        </p:txBody>
      </p:sp>
      <p:sp>
        <p:nvSpPr>
          <p:cNvPr id="20" name="Text Placeholder 23"/>
          <p:cNvSpPr>
            <a:spLocks noGrp="1"/>
          </p:cNvSpPr>
          <p:nvPr>
            <p:ph type="body" sz="quarter" idx="21" hasCustomPrompt="1"/>
          </p:nvPr>
        </p:nvSpPr>
        <p:spPr>
          <a:xfrm>
            <a:off x="381000" y="6118860"/>
            <a:ext cx="2514600" cy="381000"/>
          </a:xfrm>
          <a:prstGeom prst="rect">
            <a:avLst/>
          </a:prstGeom>
        </p:spPr>
        <p:txBody>
          <a:bodyPr lIns="0" tIns="0" rIns="0" bIns="0" anchor="b"/>
          <a:lstStyle>
            <a:lvl1pPr>
              <a:defRPr lang="en-US" sz="667" dirty="0" smtClean="0">
                <a:solidFill>
                  <a:schemeClr val="tx1">
                    <a:alpha val="70000"/>
                  </a:schemeClr>
                </a:solidFill>
                <a:latin typeface="IBM Plex Sans" charset="0"/>
                <a:ea typeface="IBM Plex Sans" charset="0"/>
                <a:cs typeface="IBM Plex Sans" charset="0"/>
              </a:defRPr>
            </a:lvl1pPr>
          </a:lstStyle>
          <a:p>
            <a:pPr marL="0" lvl="0">
              <a:tabLst/>
            </a:pPr>
            <a:r>
              <a:rPr lang="en-US" dirty="0"/>
              <a:t>Source: Edit source here</a:t>
            </a:r>
          </a:p>
        </p:txBody>
      </p:sp>
      <p:grpSp>
        <p:nvGrpSpPr>
          <p:cNvPr id="17" name="Group 16"/>
          <p:cNvGrpSpPr/>
          <p:nvPr userDrawn="1"/>
        </p:nvGrpSpPr>
        <p:grpSpPr>
          <a:xfrm>
            <a:off x="762000" y="6583046"/>
            <a:ext cx="2261125" cy="183809"/>
            <a:chOff x="914400" y="7899655"/>
            <a:chExt cx="2713350" cy="220571"/>
          </a:xfrm>
        </p:grpSpPr>
        <p:sp>
          <p:nvSpPr>
            <p:cNvPr id="18"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23"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24"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91222418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4-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571498"/>
            <a:ext cx="5486400" cy="5524500"/>
          </a:xfrm>
        </p:spPr>
        <p:txBody>
          <a:bodyPr>
            <a:noAutofit/>
          </a:bodyPr>
          <a:lstStyle>
            <a:lvl1pPr>
              <a:spcBef>
                <a:spcPts val="500"/>
              </a:spcBef>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6096000" y="0"/>
            <a:ext cx="3048000" cy="3429000"/>
          </a:xfrm>
          <a:prstGeom prst="rect">
            <a:avLst/>
          </a:prstGeom>
          <a:solidFill>
            <a:schemeClr val="tx2">
              <a:lumMod val="50000"/>
            </a:schemeClr>
          </a:solid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9144000" y="0"/>
            <a:ext cx="3048000" cy="3429000"/>
          </a:xfrm>
          <a:prstGeom prst="rect">
            <a:avLst/>
          </a:prstGeom>
          <a:solidFill>
            <a:schemeClr val="tx1"/>
          </a:solid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6096000" y="3429000"/>
            <a:ext cx="6096000" cy="3429000"/>
          </a:xfrm>
          <a:prstGeom prst="rect">
            <a:avLst/>
          </a:prstGeom>
          <a:solidFill>
            <a:schemeClr val="accent3"/>
          </a:solid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20"/>
            <a:ext cx="471765" cy="190501"/>
          </a:xfrm>
          <a:prstGeom prst="rect">
            <a:avLst/>
          </a:prstGeom>
        </p:spPr>
      </p:pic>
      <p:sp>
        <p:nvSpPr>
          <p:cNvPr id="19" name="Text Placeholder 23"/>
          <p:cNvSpPr>
            <a:spLocks noGrp="1"/>
          </p:cNvSpPr>
          <p:nvPr>
            <p:ph type="body" sz="quarter" idx="14" hasCustomPrompt="1"/>
          </p:nvPr>
        </p:nvSpPr>
        <p:spPr>
          <a:xfrm>
            <a:off x="381000" y="6118860"/>
            <a:ext cx="54864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Tree>
    <p:extLst>
      <p:ext uri="{BB962C8B-B14F-4D97-AF65-F5344CB8AC3E}">
        <p14:creationId xmlns:p14="http://schemas.microsoft.com/office/powerpoint/2010/main" val="415464881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4-3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555810"/>
            <a:ext cx="5486400" cy="5524500"/>
          </a:xfrm>
        </p:spPr>
        <p:txBody>
          <a:bodyPr>
            <a:noAutofit/>
          </a:bodyPr>
          <a:lstStyle>
            <a:lvl1pPr>
              <a:spcBef>
                <a:spcPts val="500"/>
              </a:spcBef>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6096000" y="3406588"/>
            <a:ext cx="3048000" cy="3467100"/>
          </a:xfrm>
          <a:prstGeom prst="rect">
            <a:avLst/>
          </a:prstGeom>
          <a:solidFill>
            <a:schemeClr val="tx1"/>
          </a:solidFill>
          <a:ln>
            <a:noFill/>
          </a:ln>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9144000" y="3406588"/>
            <a:ext cx="3048000" cy="3467100"/>
          </a:xfrm>
          <a:prstGeom prst="rect">
            <a:avLst/>
          </a:prstGeom>
          <a:solidFill>
            <a:schemeClr val="bg2"/>
          </a:solidFill>
          <a:ln>
            <a:noFill/>
          </a:ln>
        </p:spPr>
        <p:txBody>
          <a:bodyPr lIns="228600" tIns="228600" rIns="228600" bIns="228600"/>
          <a:lstStyle>
            <a:lvl1pPr marL="0" indent="0">
              <a:spcBef>
                <a:spcPts val="500"/>
              </a:spcBef>
              <a:defRPr sz="1667"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6096000" y="-14067"/>
            <a:ext cx="6096000" cy="3429000"/>
          </a:xfrm>
          <a:prstGeom prst="rect">
            <a:avLst/>
          </a:prstGeom>
          <a:solidFill>
            <a:schemeClr val="accent2"/>
          </a:solidFill>
          <a:ln>
            <a:noFill/>
          </a:ln>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600" y="6477000"/>
            <a:ext cx="956818" cy="381000"/>
          </a:xfrm>
          <a:prstGeom prst="rect">
            <a:avLst/>
          </a:prstGeom>
        </p:spPr>
      </p:pic>
      <p:pic>
        <p:nvPicPr>
          <p:cNvPr id="21" name="Picture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sp>
        <p:nvSpPr>
          <p:cNvPr id="26" name="Text Placeholder 23"/>
          <p:cNvSpPr>
            <a:spLocks noGrp="1"/>
          </p:cNvSpPr>
          <p:nvPr>
            <p:ph type="body" sz="quarter" idx="14" hasCustomPrompt="1"/>
          </p:nvPr>
        </p:nvSpPr>
        <p:spPr>
          <a:xfrm>
            <a:off x="381000" y="6118860"/>
            <a:ext cx="5486400" cy="381000"/>
          </a:xfrm>
          <a:prstGeom prst="rect">
            <a:avLst/>
          </a:prstGeom>
        </p:spPr>
        <p:txBody>
          <a:bodyPr lIns="0" tIns="0" rIns="0" bIns="0" anchor="b"/>
          <a:lstStyle>
            <a:lvl1pPr marL="0" indent="0">
              <a:tabLst/>
              <a:defRPr sz="667" b="0" i="0">
                <a:solidFill>
                  <a:schemeClr val="tx1">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7" name="Group 16"/>
          <p:cNvGrpSpPr/>
          <p:nvPr userDrawn="1"/>
        </p:nvGrpSpPr>
        <p:grpSpPr>
          <a:xfrm>
            <a:off x="762000" y="6583046"/>
            <a:ext cx="2261125" cy="183809"/>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189059028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6096000"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4"/>
          </p:nvPr>
        </p:nvSpPr>
        <p:spPr>
          <a:xfrm>
            <a:off x="9144811"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3" name="Content Placeholder 2"/>
          <p:cNvSpPr>
            <a:spLocks noGrp="1"/>
          </p:cNvSpPr>
          <p:nvPr>
            <p:ph idx="1"/>
          </p:nvPr>
        </p:nvSpPr>
        <p:spPr>
          <a:xfrm>
            <a:off x="0" y="3429000"/>
            <a:ext cx="3048000" cy="3429000"/>
          </a:xfrm>
          <a:prstGeom prst="rect">
            <a:avLst/>
          </a:prstGeom>
        </p:spPr>
        <p:txBody>
          <a:bodyPr vert="horz" lIns="457200" tIns="228600" rIns="228600" bIns="0" rtlCol="0" anchor="t">
            <a:noAutofit/>
          </a:bodyPr>
          <a:lstStyle>
            <a:lvl1pPr>
              <a:defRPr lang="en-US" dirty="0" smtClean="0">
                <a:solidFill>
                  <a:schemeClr val="bg2"/>
                </a:solidFill>
                <a:latin typeface="IBM Plex Sans" charset="0"/>
                <a:ea typeface="IBM Plex Sans" charset="0"/>
                <a:cs typeface="IBM Plex Sans" charset="0"/>
              </a:defRPr>
            </a:lvl1pPr>
            <a:lvl2pPr>
              <a:defRPr lang="en-US" dirty="0" smtClean="0">
                <a:solidFill>
                  <a:schemeClr val="bg2"/>
                </a:solidFill>
                <a:latin typeface="IBM Plex Sans" charset="0"/>
                <a:ea typeface="IBM Plex Sans" charset="0"/>
                <a:cs typeface="IBM Plex Sans" charset="0"/>
              </a:defRPr>
            </a:lvl2pPr>
            <a:lvl3pPr>
              <a:defRPr lang="en-US" dirty="0" smtClean="0">
                <a:solidFill>
                  <a:schemeClr val="bg2"/>
                </a:solidFill>
                <a:latin typeface="IBM Plex Sans" charset="0"/>
                <a:ea typeface="IBM Plex Sans" charset="0"/>
                <a:cs typeface="IBM Plex Sans" charset="0"/>
              </a:defRPr>
            </a:lvl3pPr>
            <a:lvl4pPr>
              <a:defRPr lang="en-US" dirty="0" smtClean="0">
                <a:solidFill>
                  <a:schemeClr val="bg2"/>
                </a:solidFill>
                <a:latin typeface="IBM Plex Sans" charset="0"/>
                <a:ea typeface="IBM Plex Sans" charset="0"/>
                <a:cs typeface="IBM Plex Sans" charset="0"/>
              </a:defRPr>
            </a:lvl4pPr>
            <a:lvl5pPr>
              <a:defRPr lang="en-US" dirty="0">
                <a:solidFill>
                  <a:schemeClr val="bg2"/>
                </a:solidFill>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20"/>
            <a:ext cx="471765" cy="190501"/>
          </a:xfrm>
          <a:prstGeom prst="rect">
            <a:avLst/>
          </a:prstGeom>
        </p:spPr>
      </p:pic>
      <p:cxnSp>
        <p:nvCxnSpPr>
          <p:cNvPr id="24" name="Straight Connector 23"/>
          <p:cNvCxnSpPr/>
          <p:nvPr userDrawn="1"/>
        </p:nvCxnSpPr>
        <p:spPr>
          <a:xfrm>
            <a:off x="6096000" y="3429000"/>
            <a:ext cx="0" cy="3048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9144000" y="3429000"/>
            <a:ext cx="0" cy="3048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3048000" y="3429000"/>
            <a:ext cx="0" cy="3048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userDrawn="1"/>
        </p:nvGrpSpPr>
        <p:grpSpPr>
          <a:xfrm>
            <a:off x="762000" y="6583046"/>
            <a:ext cx="2261125" cy="183809"/>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a:t>
              </a:r>
              <a:r>
                <a:rPr lang="en-US" sz="333" b="0" i="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2018 IBM Corporation</a:t>
              </a:r>
              <a:r>
                <a:rPr lang="en-US" sz="666" b="0" i="0" baseline="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 </a:t>
              </a:r>
            </a:p>
          </p:txBody>
        </p:sp>
        <p:sp>
          <p:nvSpPr>
            <p:cNvPr id="2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IBM Services</a:t>
            </a:r>
          </a:p>
        </p:txBody>
      </p:sp>
      <p:sp>
        <p:nvSpPr>
          <p:cNvPr id="23"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381000" y="6118860"/>
            <a:ext cx="54864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
        <p:nvSpPr>
          <p:cNvPr id="28"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407023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ver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460412" y="6354378"/>
            <a:ext cx="475811" cy="192896"/>
          </a:xfrm>
          <a:prstGeom prst="rect">
            <a:avLst/>
          </a:prstGeom>
        </p:spPr>
      </p:pic>
      <p:sp>
        <p:nvSpPr>
          <p:cNvPr id="5" name="Title 4"/>
          <p:cNvSpPr>
            <a:spLocks noGrp="1"/>
          </p:cNvSpPr>
          <p:nvPr>
            <p:ph type="title"/>
          </p:nvPr>
        </p:nvSpPr>
        <p:spPr>
          <a:xfrm>
            <a:off x="9448800" y="1526176"/>
            <a:ext cx="2438400" cy="4664045"/>
          </a:xfrm>
        </p:spPr>
        <p:txBody>
          <a:bodyPr>
            <a:normAutofit/>
          </a:bodyPr>
          <a:lstStyle>
            <a:lvl1pPr>
              <a:lnSpc>
                <a:spcPct val="90000"/>
              </a:lnSpc>
              <a:defRPr sz="3000" b="1">
                <a:solidFill>
                  <a:schemeClr val="bg2"/>
                </a:solidFill>
              </a:defRPr>
            </a:lvl1pPr>
          </a:lstStyle>
          <a:p>
            <a:endParaRPr lang="en-US" dirty="0"/>
          </a:p>
        </p:txBody>
      </p:sp>
      <p:cxnSp>
        <p:nvCxnSpPr>
          <p:cNvPr id="11" name="Straight Connector 10"/>
          <p:cNvCxnSpPr/>
          <p:nvPr userDrawn="1"/>
        </p:nvCxnSpPr>
        <p:spPr>
          <a:xfrm>
            <a:off x="2281645"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155338"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597989"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4626543"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38195"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94118" y="44269"/>
            <a:ext cx="1775853" cy="707136"/>
          </a:xfrm>
          <a:prstGeom prst="rect">
            <a:avLst/>
          </a:prstGeom>
        </p:spPr>
      </p:pic>
    </p:spTree>
    <p:extLst>
      <p:ext uri="{BB962C8B-B14F-4D97-AF65-F5344CB8AC3E}">
        <p14:creationId xmlns:p14="http://schemas.microsoft.com/office/powerpoint/2010/main" val="164181262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6096000" y="3429000"/>
            <a:ext cx="3048000" cy="34290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4"/>
          </p:nvPr>
        </p:nvSpPr>
        <p:spPr>
          <a:xfrm>
            <a:off x="9144811" y="3429000"/>
            <a:ext cx="3048000" cy="3429000"/>
          </a:xfrm>
          <a:prstGeom prst="rect">
            <a:avLst/>
          </a:prstGeom>
          <a:solidFill>
            <a:schemeClr val="accent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3" name="Content Placeholder 2"/>
          <p:cNvSpPr>
            <a:spLocks noGrp="1"/>
          </p:cNvSpPr>
          <p:nvPr>
            <p:ph idx="1"/>
          </p:nvPr>
        </p:nvSpPr>
        <p:spPr>
          <a:xfrm>
            <a:off x="0" y="3429000"/>
            <a:ext cx="3048000" cy="3429000"/>
          </a:xfrm>
          <a:prstGeom prst="rect">
            <a:avLst/>
          </a:prstGeom>
          <a:solidFill>
            <a:schemeClr val="bg1"/>
          </a:solidFill>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3429000"/>
            <a:ext cx="3048000" cy="3429000"/>
          </a:xfrm>
          <a:prstGeom prst="rect">
            <a:avLst/>
          </a:prstGeom>
          <a:solidFill>
            <a:schemeClr val="accent3"/>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3"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ADBD9EFC-D117-B243-8A9E-F145B380E895}" type="slidenum">
              <a:rPr lang="en-US" sz="667" b="0" i="0" smtClean="0">
                <a:solidFill>
                  <a:schemeClr val="bg2"/>
                </a:solidFill>
                <a:latin typeface="IBM Plex Sans" charset="0"/>
                <a:ea typeface="IBM Plex Sans" charset="0"/>
                <a:cs typeface="IBM Plex Sans" charset="0"/>
              </a:rPr>
              <a:t>‹#›</a:t>
            </a:fld>
            <a:endParaRPr lang="en-US" sz="667"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381000" y="6118860"/>
            <a:ext cx="54864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
        <p:nvSpPr>
          <p:cNvPr id="28"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20"/>
            <a:ext cx="471765" cy="190501"/>
          </a:xfrm>
          <a:prstGeom prst="rect">
            <a:avLst/>
          </a:prstGeom>
        </p:spPr>
      </p:pic>
      <p:grpSp>
        <p:nvGrpSpPr>
          <p:cNvPr id="31" name="Group 30"/>
          <p:cNvGrpSpPr/>
          <p:nvPr userDrawn="1"/>
        </p:nvGrpSpPr>
        <p:grpSpPr>
          <a:xfrm>
            <a:off x="762000" y="6583046"/>
            <a:ext cx="2261125" cy="183809"/>
            <a:chOff x="914400" y="7899655"/>
            <a:chExt cx="2713350" cy="220571"/>
          </a:xfrm>
        </p:grpSpPr>
        <p:sp>
          <p:nvSpPr>
            <p:cNvPr id="32"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a:t>
              </a:r>
              <a:r>
                <a:rPr lang="en-US" sz="333" b="0" i="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2018 IBM Corporation</a:t>
              </a:r>
              <a:r>
                <a:rPr lang="en-US" sz="666" b="0" i="0" baseline="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 </a:t>
              </a:r>
            </a:p>
          </p:txBody>
        </p:sp>
        <p:sp>
          <p:nvSpPr>
            <p:cNvPr id="33"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34"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17085090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5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6096000" y="1714500"/>
            <a:ext cx="3048000" cy="4572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4"/>
          </p:nvPr>
        </p:nvSpPr>
        <p:spPr>
          <a:xfrm>
            <a:off x="9144811" y="1714498"/>
            <a:ext cx="3048000" cy="4572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3" name="Content Placeholder 2"/>
          <p:cNvSpPr>
            <a:spLocks noGrp="1"/>
          </p:cNvSpPr>
          <p:nvPr>
            <p:ph idx="1"/>
          </p:nvPr>
        </p:nvSpPr>
        <p:spPr>
          <a:xfrm>
            <a:off x="0" y="1714498"/>
            <a:ext cx="3048000" cy="4572000"/>
          </a:xfrm>
          <a:prstGeom prst="rect">
            <a:avLst/>
          </a:prstGeom>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1714500"/>
            <a:ext cx="3048000" cy="4572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4" name="Rectangle 13"/>
          <p:cNvSpPr/>
          <p:nvPr userDrawn="1"/>
        </p:nvSpPr>
        <p:spPr>
          <a:xfrm>
            <a:off x="0" y="0"/>
            <a:ext cx="12192000" cy="17144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cxnSp>
        <p:nvCxnSpPr>
          <p:cNvPr id="10" name="Straight Connector 9"/>
          <p:cNvCxnSpPr/>
          <p:nvPr userDrawn="1"/>
        </p:nvCxnSpPr>
        <p:spPr>
          <a:xfrm>
            <a:off x="6096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9144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048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381000" y="6118860"/>
            <a:ext cx="5486400" cy="381000"/>
          </a:xfrm>
          <a:prstGeom prst="rect">
            <a:avLst/>
          </a:prstGeom>
        </p:spPr>
        <p:txBody>
          <a:bodyPr lIns="0" tIns="0" rIns="0" bIns="0" anchor="b"/>
          <a:lstStyle>
            <a:lvl1pPr>
              <a:defRPr lang="en-US" sz="667" dirty="0" smtClean="0">
                <a:solidFill>
                  <a:schemeClr val="bg2">
                    <a:alpha val="70000"/>
                  </a:schemeClr>
                </a:solidFill>
                <a:latin typeface="IBM Plex Sans" charset="0"/>
                <a:ea typeface="IBM Plex Sans" charset="0"/>
                <a:cs typeface="IBM Plex Sans" charset="0"/>
              </a:defRPr>
            </a:lvl1pPr>
          </a:lstStyle>
          <a:p>
            <a:pPr marL="0" lvl="0">
              <a:tabLst/>
            </a:pPr>
            <a:r>
              <a:rPr lang="en-US" dirty="0"/>
              <a:t>Source: Edit source here</a:t>
            </a:r>
          </a:p>
        </p:txBody>
      </p:sp>
      <p:sp>
        <p:nvSpPr>
          <p:cNvPr id="19"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11903545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4-5_Title and Content">
    <p:bg>
      <p:bgPr>
        <a:solidFill>
          <a:schemeClr val="accent2"/>
        </a:solidFill>
        <a:effectLst/>
      </p:bgPr>
    </p:bg>
    <p:spTree>
      <p:nvGrpSpPr>
        <p:cNvPr id="1" name=""/>
        <p:cNvGrpSpPr/>
        <p:nvPr/>
      </p:nvGrpSpPr>
      <p:grpSpPr>
        <a:xfrm>
          <a:off x="0" y="0"/>
          <a:ext cx="0" cy="0"/>
          <a:chOff x="0" y="0"/>
          <a:chExt cx="0" cy="0"/>
        </a:xfrm>
      </p:grpSpPr>
      <p:sp>
        <p:nvSpPr>
          <p:cNvPr id="16" name="Content Placeholder 2"/>
          <p:cNvSpPr>
            <a:spLocks noGrp="1"/>
          </p:cNvSpPr>
          <p:nvPr>
            <p:ph idx="13"/>
          </p:nvPr>
        </p:nvSpPr>
        <p:spPr>
          <a:xfrm>
            <a:off x="6096000" y="1714500"/>
            <a:ext cx="3048000" cy="45720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4"/>
          </p:nvPr>
        </p:nvSpPr>
        <p:spPr>
          <a:xfrm>
            <a:off x="9144811" y="1714498"/>
            <a:ext cx="3048000" cy="45720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3" name="Content Placeholder 2"/>
          <p:cNvSpPr>
            <a:spLocks noGrp="1"/>
          </p:cNvSpPr>
          <p:nvPr>
            <p:ph idx="1"/>
          </p:nvPr>
        </p:nvSpPr>
        <p:spPr>
          <a:xfrm>
            <a:off x="0" y="1714498"/>
            <a:ext cx="3048000" cy="4572000"/>
          </a:xfrm>
          <a:prstGeom prst="rect">
            <a:avLst/>
          </a:prstGeom>
          <a:solidFill>
            <a:schemeClr val="accent2"/>
          </a:solidFill>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1714500"/>
            <a:ext cx="3048000" cy="45720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4" name="Rectangle 13"/>
          <p:cNvSpPr/>
          <p:nvPr userDrawn="1"/>
        </p:nvSpPr>
        <p:spPr>
          <a:xfrm>
            <a:off x="0" y="0"/>
            <a:ext cx="12192000" cy="17144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cxnSp>
        <p:nvCxnSpPr>
          <p:cNvPr id="10" name="Straight Connector 9"/>
          <p:cNvCxnSpPr/>
          <p:nvPr userDrawn="1"/>
        </p:nvCxnSpPr>
        <p:spPr>
          <a:xfrm>
            <a:off x="6096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9144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048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381000" y="6118860"/>
            <a:ext cx="54864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
        <p:nvSpPr>
          <p:cNvPr id="19"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86048590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4-6_Title and Content">
    <p:spTree>
      <p:nvGrpSpPr>
        <p:cNvPr id="1" name=""/>
        <p:cNvGrpSpPr/>
        <p:nvPr/>
      </p:nvGrpSpPr>
      <p:grpSpPr>
        <a:xfrm>
          <a:off x="0" y="0"/>
          <a:ext cx="0" cy="0"/>
          <a:chOff x="0" y="0"/>
          <a:chExt cx="0" cy="0"/>
        </a:xfrm>
      </p:grpSpPr>
      <p:sp>
        <p:nvSpPr>
          <p:cNvPr id="13" name="Content Placeholder 2"/>
          <p:cNvSpPr>
            <a:spLocks noGrp="1"/>
          </p:cNvSpPr>
          <p:nvPr>
            <p:ph idx="13"/>
          </p:nvPr>
        </p:nvSpPr>
        <p:spPr>
          <a:xfrm>
            <a:off x="6096000" y="2"/>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4" name="Content Placeholder 2"/>
          <p:cNvSpPr>
            <a:spLocks noGrp="1"/>
          </p:cNvSpPr>
          <p:nvPr>
            <p:ph idx="14"/>
          </p:nvPr>
        </p:nvSpPr>
        <p:spPr>
          <a:xfrm>
            <a:off x="9144811" y="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2"/>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6" name="Content Placeholder 2"/>
          <p:cNvSpPr>
            <a:spLocks noGrp="1"/>
          </p:cNvSpPr>
          <p:nvPr>
            <p:ph idx="15"/>
          </p:nvPr>
        </p:nvSpPr>
        <p:spPr>
          <a:xfrm>
            <a:off x="6096000"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6"/>
          </p:nvPr>
        </p:nvSpPr>
        <p:spPr>
          <a:xfrm>
            <a:off x="9144811"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8" name="Content Placeholder 2"/>
          <p:cNvSpPr>
            <a:spLocks noGrp="1"/>
          </p:cNvSpPr>
          <p:nvPr>
            <p:ph idx="17"/>
          </p:nvPr>
        </p:nvSpPr>
        <p:spPr>
          <a:xfrm>
            <a:off x="3048000"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cxnSp>
        <p:nvCxnSpPr>
          <p:cNvPr id="19" name="Straight Connector 18"/>
          <p:cNvCxnSpPr/>
          <p:nvPr userDrawn="1"/>
        </p:nvCxnSpPr>
        <p:spPr>
          <a:xfrm>
            <a:off x="6096000" y="342900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9144000" y="342900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096000" y="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9144000" y="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381000" y="6118860"/>
            <a:ext cx="25146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Tree>
    <p:extLst>
      <p:ext uri="{BB962C8B-B14F-4D97-AF65-F5344CB8AC3E}">
        <p14:creationId xmlns:p14="http://schemas.microsoft.com/office/powerpoint/2010/main" val="38723266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4-6_Title and Content">
    <p:bg>
      <p:bgPr>
        <a:solidFill>
          <a:schemeClr val="accent2"/>
        </a:solidFill>
        <a:effectLst/>
      </p:bgPr>
    </p:bg>
    <p:spTree>
      <p:nvGrpSpPr>
        <p:cNvPr id="1" name=""/>
        <p:cNvGrpSpPr/>
        <p:nvPr/>
      </p:nvGrpSpPr>
      <p:grpSpPr>
        <a:xfrm>
          <a:off x="0" y="0"/>
          <a:ext cx="0" cy="0"/>
          <a:chOff x="0" y="0"/>
          <a:chExt cx="0" cy="0"/>
        </a:xfrm>
      </p:grpSpPr>
      <p:sp>
        <p:nvSpPr>
          <p:cNvPr id="13" name="Content Placeholder 2"/>
          <p:cNvSpPr>
            <a:spLocks noGrp="1"/>
          </p:cNvSpPr>
          <p:nvPr>
            <p:ph idx="13"/>
          </p:nvPr>
        </p:nvSpPr>
        <p:spPr>
          <a:xfrm>
            <a:off x="6096000" y="2"/>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4" name="Content Placeholder 2"/>
          <p:cNvSpPr>
            <a:spLocks noGrp="1"/>
          </p:cNvSpPr>
          <p:nvPr>
            <p:ph idx="14"/>
          </p:nvPr>
        </p:nvSpPr>
        <p:spPr>
          <a:xfrm>
            <a:off x="9144811" y="0"/>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2"/>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6" name="Content Placeholder 2"/>
          <p:cNvSpPr>
            <a:spLocks noGrp="1"/>
          </p:cNvSpPr>
          <p:nvPr>
            <p:ph idx="15"/>
          </p:nvPr>
        </p:nvSpPr>
        <p:spPr>
          <a:xfrm>
            <a:off x="6096000" y="3429000"/>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6"/>
          </p:nvPr>
        </p:nvSpPr>
        <p:spPr>
          <a:xfrm>
            <a:off x="9144811" y="3429000"/>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8" name="Content Placeholder 2"/>
          <p:cNvSpPr>
            <a:spLocks noGrp="1"/>
          </p:cNvSpPr>
          <p:nvPr>
            <p:ph idx="17"/>
          </p:nvPr>
        </p:nvSpPr>
        <p:spPr>
          <a:xfrm>
            <a:off x="3048000" y="3429000"/>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a:prstGeom prst="rect">
            <a:avLst/>
          </a:prstGeom>
        </p:spPr>
        <p:txBody>
          <a:bodyPr lIns="0" tIns="0" rIns="0" bIns="0">
            <a:noAutofit/>
          </a:bodyPr>
          <a:lstStyle>
            <a:lvl1pPr marL="0" indent="0">
              <a:tabLst/>
              <a:defRPr sz="1333" b="0" i="0">
                <a:solidFill>
                  <a:schemeClr val="accent1">
                    <a:lumMod val="40000"/>
                    <a:lumOff val="60000"/>
                  </a:schemeClr>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cxnSp>
        <p:nvCxnSpPr>
          <p:cNvPr id="19" name="Straight Connector 18"/>
          <p:cNvCxnSpPr/>
          <p:nvPr userDrawn="1"/>
        </p:nvCxnSpPr>
        <p:spPr>
          <a:xfrm>
            <a:off x="6096000" y="342900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9144000" y="342900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096000" y="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9144000" y="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381000" y="6118860"/>
            <a:ext cx="25146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27"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11620002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2476500" cy="685800"/>
          </a:xfrm>
          <a:prstGeom prst="rect">
            <a:avLst/>
          </a:prstGeom>
        </p:spPr>
        <p:txBody>
          <a:bodyPr lIns="0" tIns="0" rIns="0" bIns="0">
            <a:noAutofit/>
          </a:bodyPr>
          <a:lstStyle>
            <a:lvl1pPr>
              <a:defRPr lang="en-US" sz="1333" dirty="0">
                <a:solidFill>
                  <a:schemeClr val="accent1">
                    <a:lumMod val="40000"/>
                    <a:lumOff val="60000"/>
                  </a:schemeClr>
                </a:solidFill>
                <a:latin typeface="IBM Plex Sans" charset="0"/>
                <a:ea typeface="IBM Plex Sans" charset="0"/>
                <a:cs typeface="IBM Plex Sans" charset="0"/>
              </a:defRPr>
            </a:lvl1pPr>
          </a:lstStyle>
          <a:p>
            <a:pPr marL="0" lvl="0">
              <a:tabLst/>
            </a:pPr>
            <a:r>
              <a:rPr lang="en-US" dirty="0"/>
              <a:t>Click to edit Master text styles</a:t>
            </a:r>
          </a:p>
        </p:txBody>
      </p:sp>
      <p:sp>
        <p:nvSpPr>
          <p:cNvPr id="22" name="Content Placeholder 1"/>
          <p:cNvSpPr>
            <a:spLocks noGrp="1"/>
          </p:cNvSpPr>
          <p:nvPr>
            <p:ph idx="15" hasCustomPrompt="1"/>
          </p:nvPr>
        </p:nvSpPr>
        <p:spPr>
          <a:xfrm>
            <a:off x="6090707" y="2"/>
            <a:ext cx="3048000" cy="64769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sp>
        <p:nvSpPr>
          <p:cNvPr id="23" name="Content Placeholder 2"/>
          <p:cNvSpPr>
            <a:spLocks noGrp="1"/>
          </p:cNvSpPr>
          <p:nvPr>
            <p:ph idx="16" hasCustomPrompt="1"/>
          </p:nvPr>
        </p:nvSpPr>
        <p:spPr>
          <a:xfrm>
            <a:off x="9139518" y="0"/>
            <a:ext cx="3048000" cy="64769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sp>
        <p:nvSpPr>
          <p:cNvPr id="24" name="Content Placeholder 3"/>
          <p:cNvSpPr>
            <a:spLocks noGrp="1"/>
          </p:cNvSpPr>
          <p:nvPr>
            <p:ph idx="17" hasCustomPrompt="1"/>
          </p:nvPr>
        </p:nvSpPr>
        <p:spPr>
          <a:xfrm>
            <a:off x="3042707" y="2"/>
            <a:ext cx="3048000" cy="64769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sp>
        <p:nvSpPr>
          <p:cNvPr id="25" name="Title 7"/>
          <p:cNvSpPr>
            <a:spLocks noGrp="1"/>
          </p:cNvSpPr>
          <p:nvPr>
            <p:ph type="title"/>
          </p:nvPr>
        </p:nvSpPr>
        <p:spPr>
          <a:xfrm>
            <a:off x="381000" y="1714500"/>
            <a:ext cx="2476500" cy="3048000"/>
          </a:xfrm>
        </p:spPr>
        <p:txBody>
          <a:bodyPr tIns="228600"/>
          <a:lstStyle/>
          <a:p>
            <a:endParaRPr lang="en-US" dirty="0"/>
          </a:p>
        </p:txBody>
      </p:sp>
      <p:cxnSp>
        <p:nvCxnSpPr>
          <p:cNvPr id="27" name="Straight Connector 26"/>
          <p:cNvCxnSpPr/>
          <p:nvPr userDrawn="1"/>
        </p:nvCxnSpPr>
        <p:spPr>
          <a:xfrm>
            <a:off x="6096000" y="220980"/>
            <a:ext cx="0" cy="62560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9144000" y="220980"/>
            <a:ext cx="0" cy="62560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3048000" y="342900"/>
            <a:ext cx="0" cy="61341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2" name="Text Placeholder 23"/>
          <p:cNvSpPr>
            <a:spLocks noGrp="1"/>
          </p:cNvSpPr>
          <p:nvPr>
            <p:ph type="body" sz="quarter" idx="18" hasCustomPrompt="1"/>
          </p:nvPr>
        </p:nvSpPr>
        <p:spPr>
          <a:xfrm>
            <a:off x="381000" y="6118860"/>
            <a:ext cx="25146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Tree>
    <p:extLst>
      <p:ext uri="{BB962C8B-B14F-4D97-AF65-F5344CB8AC3E}">
        <p14:creationId xmlns:p14="http://schemas.microsoft.com/office/powerpoint/2010/main" val="172268435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4_2-8_Title and Content">
    <p:bg>
      <p:bgPr>
        <a:solidFill>
          <a:schemeClr val="tx1"/>
        </a:solidFill>
        <a:effectLst/>
      </p:bgPr>
    </p:bg>
    <p:spTree>
      <p:nvGrpSpPr>
        <p:cNvPr id="1" name=""/>
        <p:cNvGrpSpPr/>
        <p:nvPr/>
      </p:nvGrpSpPr>
      <p:grpSpPr>
        <a:xfrm>
          <a:off x="0" y="0"/>
          <a:ext cx="0" cy="0"/>
          <a:chOff x="0" y="0"/>
          <a:chExt cx="0" cy="0"/>
        </a:xfrm>
      </p:grpSpPr>
      <p:sp>
        <p:nvSpPr>
          <p:cNvPr id="22" name="Content Placeholder 1"/>
          <p:cNvSpPr>
            <a:spLocks noGrp="1"/>
          </p:cNvSpPr>
          <p:nvPr>
            <p:ph idx="15" hasCustomPrompt="1"/>
          </p:nvPr>
        </p:nvSpPr>
        <p:spPr>
          <a:xfrm>
            <a:off x="6096000" y="2"/>
            <a:ext cx="3048000" cy="64769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sp>
        <p:nvSpPr>
          <p:cNvPr id="23" name="Content Placeholder 2"/>
          <p:cNvSpPr>
            <a:spLocks noGrp="1"/>
          </p:cNvSpPr>
          <p:nvPr>
            <p:ph idx="16" hasCustomPrompt="1"/>
          </p:nvPr>
        </p:nvSpPr>
        <p:spPr>
          <a:xfrm>
            <a:off x="9144811" y="0"/>
            <a:ext cx="3048000" cy="64769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sp>
        <p:nvSpPr>
          <p:cNvPr id="24" name="Content Placeholder 3"/>
          <p:cNvSpPr>
            <a:spLocks noGrp="1"/>
          </p:cNvSpPr>
          <p:nvPr>
            <p:ph idx="17" hasCustomPrompt="1"/>
          </p:nvPr>
        </p:nvSpPr>
        <p:spPr>
          <a:xfrm>
            <a:off x="3048000" y="2"/>
            <a:ext cx="3048000" cy="64769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cxnSp>
        <p:nvCxnSpPr>
          <p:cNvPr id="27" name="Straight Connector 26"/>
          <p:cNvCxnSpPr/>
          <p:nvPr userDrawn="1"/>
        </p:nvCxnSpPr>
        <p:spPr>
          <a:xfrm>
            <a:off x="6096000" y="220980"/>
            <a:ext cx="0" cy="62560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9144000" y="220980"/>
            <a:ext cx="0" cy="62560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3048000" y="342900"/>
            <a:ext cx="0" cy="61341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4" name="Content Placeholder 3"/>
          <p:cNvSpPr>
            <a:spLocks noGrp="1"/>
          </p:cNvSpPr>
          <p:nvPr>
            <p:ph idx="18"/>
          </p:nvPr>
        </p:nvSpPr>
        <p:spPr>
          <a:xfrm>
            <a:off x="-811" y="0"/>
            <a:ext cx="3048000" cy="6858000"/>
          </a:xfrm>
          <a:prstGeom prst="rect">
            <a:avLst/>
          </a:prstGeom>
          <a:noFill/>
        </p:spPr>
        <p:txBody>
          <a:bodyPr lIns="228600" tIns="228600" rIns="0" bIns="0"/>
          <a:lstStyle>
            <a:lvl1pPr>
              <a:defRPr>
                <a:latin typeface="IBM Plex Sans" panose="020B0503050000000000" pitchFamily="34" charset="0"/>
              </a:defRPr>
            </a:lvl1pPr>
          </a:lstStyle>
          <a:p>
            <a:endParaRPr lang="en-US" sz="6000" b="1" dirty="0"/>
          </a:p>
          <a:p>
            <a:endParaRPr lang="en-US" dirty="0"/>
          </a:p>
        </p:txBody>
      </p:sp>
      <p:sp>
        <p:nvSpPr>
          <p:cNvPr id="11" name="Text Placeholder 4"/>
          <p:cNvSpPr>
            <a:spLocks noGrp="1"/>
          </p:cNvSpPr>
          <p:nvPr>
            <p:ph type="body" sz="quarter" idx="11"/>
          </p:nvPr>
        </p:nvSpPr>
        <p:spPr>
          <a:xfrm>
            <a:off x="381000" y="220980"/>
            <a:ext cx="2476500" cy="685800"/>
          </a:xfrm>
          <a:prstGeom prst="rect">
            <a:avLst/>
          </a:prstGeom>
        </p:spPr>
        <p:txBody>
          <a:bodyPr lIns="0" tIns="0" rIns="0" bIns="0">
            <a:noAutofit/>
          </a:bodyPr>
          <a:lstStyle>
            <a:lvl1pPr>
              <a:defRPr sz="1333">
                <a:solidFill>
                  <a:schemeClr val="accent1"/>
                </a:solidFill>
                <a:latin typeface="IBM Plex Sans" panose="020B0503050000000000" pitchFamily="34"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328806495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5"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39381188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3"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8"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73013401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10" name="Rectangle 9"/>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22"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045344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2"/>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60413" y="6355140"/>
            <a:ext cx="475810" cy="192134"/>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194118" y="44269"/>
            <a:ext cx="1775853" cy="707135"/>
          </a:xfrm>
          <a:prstGeom prst="rect">
            <a:avLst/>
          </a:prstGeom>
          <a:ln>
            <a:noFill/>
          </a:ln>
        </p:spPr>
      </p:pic>
      <p:sp>
        <p:nvSpPr>
          <p:cNvPr id="2" name="Title 1"/>
          <p:cNvSpPr>
            <a:spLocks noGrp="1"/>
          </p:cNvSpPr>
          <p:nvPr>
            <p:ph type="title" hasCustomPrompt="1"/>
          </p:nvPr>
        </p:nvSpPr>
        <p:spPr>
          <a:xfrm>
            <a:off x="9448800" y="1526176"/>
            <a:ext cx="2438400" cy="4663440"/>
          </a:xfrm>
        </p:spPr>
        <p:txBody>
          <a:bodyPr vert="horz" lIns="0" tIns="0" rIns="0" bIns="0" rtlCol="0" anchor="t">
            <a:normAutofit/>
          </a:bodyPr>
          <a:lstStyle>
            <a:lvl1pPr>
              <a:defRPr lang="en-US" sz="3000" b="1">
                <a:solidFill>
                  <a:srgbClr val="000000"/>
                </a:solidFill>
              </a:defRPr>
            </a:lvl1pPr>
          </a:lstStyle>
          <a:p>
            <a:pPr lvl="0"/>
            <a:r>
              <a:rPr lang="en-US" dirty="0"/>
              <a:t>Click to add title</a:t>
            </a:r>
          </a:p>
        </p:txBody>
      </p:sp>
      <p:cxnSp>
        <p:nvCxnSpPr>
          <p:cNvPr id="4" name="Straight Connector 3"/>
          <p:cNvCxnSpPr/>
          <p:nvPr userDrawn="1"/>
        </p:nvCxnSpPr>
        <p:spPr>
          <a:xfrm>
            <a:off x="2281645"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a:off x="1155338"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597989"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userDrawn="1"/>
        </p:nvCxnSpPr>
        <p:spPr>
          <a:xfrm>
            <a:off x="304800"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4626543"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9138195"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149259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4_Title and Content">
    <p:bg>
      <p:bgPr>
        <a:solidFill>
          <a:schemeClr val="accent2"/>
        </a:solidFill>
        <a:effectLst/>
      </p:bgPr>
    </p:bg>
    <p:spTree>
      <p:nvGrpSpPr>
        <p:cNvPr id="1" name=""/>
        <p:cNvGrpSpPr/>
        <p:nvPr/>
      </p:nvGrpSpPr>
      <p:grpSpPr>
        <a:xfrm>
          <a:off x="0" y="0"/>
          <a:ext cx="0" cy="0"/>
          <a:chOff x="0" y="0"/>
          <a:chExt cx="0" cy="0"/>
        </a:xfrm>
      </p:grpSpPr>
      <p:sp>
        <p:nvSpPr>
          <p:cNvPr id="10" name="Rectangle 9"/>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9"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87227662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2192000" cy="1714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10" name="Rectangle 9"/>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21"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82500488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10" name="Rectangle 9"/>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vert="horz" lIns="0" tIns="0" rIns="0" bIns="0" rtlCol="0" anchor="t">
            <a:noAutofit/>
          </a:bodyPr>
          <a:lstStyle>
            <a:lvl1pPr>
              <a:defRPr lang="en-US" sz="1333" dirty="0">
                <a:solidFill>
                  <a:schemeClr val="accent1"/>
                </a:solidFill>
              </a:defRPr>
            </a:lvl1pPr>
          </a:lstStyle>
          <a:p>
            <a:pPr lvl="0"/>
            <a:r>
              <a:rPr lang="en-US" dirty="0"/>
              <a:t>Click to edit Master text styles</a:t>
            </a:r>
          </a:p>
        </p:txBody>
      </p:sp>
      <p:sp>
        <p:nvSpPr>
          <p:cNvPr id="17"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46701270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2-3_Title and Content">
    <p:spTree>
      <p:nvGrpSpPr>
        <p:cNvPr id="1" name=""/>
        <p:cNvGrpSpPr/>
        <p:nvPr/>
      </p:nvGrpSpPr>
      <p:grpSpPr>
        <a:xfrm>
          <a:off x="0" y="0"/>
          <a:ext cx="0" cy="0"/>
          <a:chOff x="0" y="0"/>
          <a:chExt cx="0" cy="0"/>
        </a:xfrm>
      </p:grpSpPr>
      <p:sp>
        <p:nvSpPr>
          <p:cNvPr id="22" name="Rectangle 21"/>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10" name="Rectangle 9"/>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381000" y="6118860"/>
            <a:ext cx="55245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34933773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714500"/>
            <a:ext cx="2476500" cy="30480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3"/>
            <a:ext cx="471765" cy="190501"/>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6"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6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114411635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271336694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24157595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1"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52070511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01096468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2-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7220469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1">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381000" y="571500"/>
            <a:ext cx="11430000" cy="952500"/>
          </a:xfrm>
        </p:spPr>
        <p:txBody>
          <a:bodyPr/>
          <a:lstStyle/>
          <a:p>
            <a:r>
              <a:rPr lang="en-US" dirty="0"/>
              <a:t>Contents</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5" name="Content Placeholder 2"/>
          <p:cNvSpPr>
            <a:spLocks noGrp="1"/>
          </p:cNvSpPr>
          <p:nvPr>
            <p:ph idx="4294967295"/>
          </p:nvPr>
        </p:nvSpPr>
        <p:spPr>
          <a:xfrm>
            <a:off x="381000" y="1714500"/>
            <a:ext cx="5486400" cy="4381500"/>
          </a:xfrm>
        </p:spPr>
        <p:txBody>
          <a:bodyPr tIns="0"/>
          <a:lstStyle>
            <a:lvl1pPr marL="4954125" indent="-4952802" algn="just">
              <a:spcBef>
                <a:spcPts val="0"/>
              </a:spcBef>
              <a:defRPr/>
            </a:lvl1pPr>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6" name="Content Placeholder 3"/>
          <p:cNvSpPr>
            <a:spLocks noGrp="1"/>
          </p:cNvSpPr>
          <p:nvPr>
            <p:ph idx="4294967295"/>
          </p:nvPr>
        </p:nvSpPr>
        <p:spPr>
          <a:xfrm>
            <a:off x="6324600" y="1714500"/>
            <a:ext cx="5486400" cy="4381500"/>
          </a:xfrm>
        </p:spPr>
        <p:txBody>
          <a:bodyPr tIns="0"/>
          <a:lstStyle>
            <a:lvl1pPr marL="4954125" indent="-4952802" algn="just">
              <a:spcBef>
                <a:spcPts val="0"/>
              </a:spcBef>
              <a:defRPr/>
            </a:lvl1pPr>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spTree>
    <p:extLst>
      <p:ext uri="{BB962C8B-B14F-4D97-AF65-F5344CB8AC3E}">
        <p14:creationId xmlns:p14="http://schemas.microsoft.com/office/powerpoint/2010/main" val="289101128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2-7_Title and Content">
    <p:spTree>
      <p:nvGrpSpPr>
        <p:cNvPr id="1" name=""/>
        <p:cNvGrpSpPr/>
        <p:nvPr/>
      </p:nvGrpSpPr>
      <p:grpSpPr>
        <a:xfrm>
          <a:off x="0" y="0"/>
          <a:ext cx="0" cy="0"/>
          <a:chOff x="0" y="0"/>
          <a:chExt cx="0" cy="0"/>
        </a:xfrm>
      </p:grpSpPr>
      <p:pic>
        <p:nvPicPr>
          <p:cNvPr id="9" name="Picture 28" descr="intro">
            <a:extLst>
              <a:ext uri="{FF2B5EF4-FFF2-40B4-BE49-F238E27FC236}">
                <a16:creationId xmlns:a16="http://schemas.microsoft.com/office/drawing/2014/main" id="{2F5479F8-80DE-45B3-A6AC-5939B071BA92}"/>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t="3211"/>
          <a:stretch/>
        </p:blipFill>
        <p:spPr bwMode="auto">
          <a:xfrm>
            <a:off x="-10583" y="0"/>
            <a:ext cx="305858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42031032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_2-7_Title and Content">
    <p:spTree>
      <p:nvGrpSpPr>
        <p:cNvPr id="1" name=""/>
        <p:cNvGrpSpPr/>
        <p:nvPr/>
      </p:nvGrpSpPr>
      <p:grpSpPr>
        <a:xfrm>
          <a:off x="0" y="0"/>
          <a:ext cx="0" cy="0"/>
          <a:chOff x="0" y="0"/>
          <a:chExt cx="0" cy="0"/>
        </a:xfrm>
      </p:grpSpPr>
      <p:pic>
        <p:nvPicPr>
          <p:cNvPr id="10" name="Picture 4">
            <a:extLst>
              <a:ext uri="{FF2B5EF4-FFF2-40B4-BE49-F238E27FC236}">
                <a16:creationId xmlns:a16="http://schemas.microsoft.com/office/drawing/2014/main" id="{9F02AE4F-ACDF-49FB-A346-3F468E450C8E}"/>
              </a:ext>
            </a:extLst>
          </p:cNvPr>
          <p:cNvPicPr>
            <a:picLocks noChangeAspect="1" noChangeArrowheads="1"/>
          </p:cNvPicPr>
          <p:nvPr userDrawn="1"/>
        </p:nvPicPr>
        <p:blipFill rotWithShape="1">
          <a:blip r:embed="rId2"/>
          <a:srcRect l="4861" r="27778"/>
          <a:stretch/>
        </p:blipFill>
        <p:spPr bwMode="auto">
          <a:xfrm>
            <a:off x="-14817" y="0"/>
            <a:ext cx="307975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lumMod val="20000"/>
                    <a:lumOff val="8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81229117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4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8D001AD-E778-43D4-9696-D084D7BE194A}"/>
              </a:ext>
            </a:extLst>
          </p:cNvPr>
          <p:cNvPicPr>
            <a:picLocks noChangeAspect="1"/>
          </p:cNvPicPr>
          <p:nvPr userDrawn="1"/>
        </p:nvPicPr>
        <p:blipFill rotWithShape="1">
          <a:blip r:embed="rId2"/>
          <a:srcRect l="40305"/>
          <a:stretch/>
        </p:blipFill>
        <p:spPr>
          <a:xfrm>
            <a:off x="0" y="0"/>
            <a:ext cx="3064933"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102857352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5_2-7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D2DCE1B-BE9E-48D5-9A2D-5CCC61F8334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25467" r="24991"/>
          <a:stretch/>
        </p:blipFill>
        <p:spPr>
          <a:xfrm>
            <a:off x="-14817" y="14817"/>
            <a:ext cx="3079750"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14802928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6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DE7129-A45D-4310-A888-BC6AAA506CFF}"/>
              </a:ext>
            </a:extLst>
          </p:cNvPr>
          <p:cNvPicPr>
            <a:picLocks noChangeAspect="1"/>
          </p:cNvPicPr>
          <p:nvPr userDrawn="1"/>
        </p:nvPicPr>
        <p:blipFill rotWithShape="1">
          <a:blip r:embed="rId2"/>
          <a:srcRect r="33333"/>
          <a:stretch/>
        </p:blipFill>
        <p:spPr>
          <a:xfrm>
            <a:off x="0" y="2969"/>
            <a:ext cx="3048000"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57881838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7_2-7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B773ED0-8306-4D2B-8768-F00D621039E2}"/>
              </a:ext>
            </a:extLst>
          </p:cNvPr>
          <p:cNvPicPr>
            <a:picLocks noChangeAspect="1"/>
          </p:cNvPicPr>
          <p:nvPr userDrawn="1"/>
        </p:nvPicPr>
        <p:blipFill rotWithShape="1">
          <a:blip r:embed="rId2"/>
          <a:srcRect l="24098" r="46079"/>
          <a:stretch/>
        </p:blipFill>
        <p:spPr>
          <a:xfrm>
            <a:off x="0" y="0"/>
            <a:ext cx="3064933"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162147644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8_2-7_Title and Conten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67C15EF-2633-4BF6-B329-28CD36862E1A}"/>
              </a:ext>
            </a:extLst>
          </p:cNvPr>
          <p:cNvGrpSpPr/>
          <p:nvPr userDrawn="1"/>
        </p:nvGrpSpPr>
        <p:grpSpPr>
          <a:xfrm>
            <a:off x="0" y="-10583"/>
            <a:ext cx="3058583" cy="6868583"/>
            <a:chOff x="0" y="-12700"/>
            <a:chExt cx="3670300" cy="8242300"/>
          </a:xfrm>
        </p:grpSpPr>
        <p:sp>
          <p:nvSpPr>
            <p:cNvPr id="11" name="Rectangle 10">
              <a:extLst>
                <a:ext uri="{FF2B5EF4-FFF2-40B4-BE49-F238E27FC236}">
                  <a16:creationId xmlns:a16="http://schemas.microsoft.com/office/drawing/2014/main" id="{12EA07CE-F20F-4263-B10A-0E73B1B00DF2}"/>
                </a:ext>
              </a:extLst>
            </p:cNvPr>
            <p:cNvSpPr/>
            <p:nvPr/>
          </p:nvSpPr>
          <p:spPr>
            <a:xfrm>
              <a:off x="0" y="-12700"/>
              <a:ext cx="3670300" cy="1627632"/>
            </a:xfrm>
            <a:prstGeom prst="rect">
              <a:avLst/>
            </a:prstGeom>
            <a:solidFill>
              <a:srgbClr val="0F11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667" dirty="0">
                <a:latin typeface="IBM Plex Sans" panose="020B0503050000000000" pitchFamily="34" charset="0"/>
              </a:endParaRPr>
            </a:p>
          </p:txBody>
        </p:sp>
        <p:pic>
          <p:nvPicPr>
            <p:cNvPr id="14" name="Picture 13">
              <a:extLst>
                <a:ext uri="{FF2B5EF4-FFF2-40B4-BE49-F238E27FC236}">
                  <a16:creationId xmlns:a16="http://schemas.microsoft.com/office/drawing/2014/main" id="{85B1F6E2-3850-45DB-A739-319BE1C94E57}"/>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19267" r="25842"/>
            <a:stretch/>
          </p:blipFill>
          <p:spPr>
            <a:xfrm>
              <a:off x="0" y="685800"/>
              <a:ext cx="3670300" cy="7543800"/>
            </a:xfrm>
            <a:prstGeom prst="rect">
              <a:avLst/>
            </a:prstGeom>
          </p:spPr>
        </p:pic>
      </p:grpSp>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62695857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9_2-7_Title and Conten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53148C9-0BF1-45E4-AF88-C39B9DEAA1D6}"/>
              </a:ext>
            </a:extLst>
          </p:cNvPr>
          <p:cNvGrpSpPr/>
          <p:nvPr userDrawn="1"/>
        </p:nvGrpSpPr>
        <p:grpSpPr>
          <a:xfrm>
            <a:off x="0" y="0"/>
            <a:ext cx="3058583" cy="6879167"/>
            <a:chOff x="0" y="0"/>
            <a:chExt cx="3670300" cy="8255000"/>
          </a:xfrm>
        </p:grpSpPr>
        <p:pic>
          <p:nvPicPr>
            <p:cNvPr id="16" name="Picture 15">
              <a:extLst>
                <a:ext uri="{FF2B5EF4-FFF2-40B4-BE49-F238E27FC236}">
                  <a16:creationId xmlns:a16="http://schemas.microsoft.com/office/drawing/2014/main" id="{5E1D5A39-48CD-4FF0-88EE-389B805C0359}"/>
                </a:ext>
              </a:extLst>
            </p:cNvPr>
            <p:cNvPicPr>
              <a:picLocks noChangeAspect="1"/>
            </p:cNvPicPr>
            <p:nvPr/>
          </p:nvPicPr>
          <p:blipFill rotWithShape="1">
            <a:blip r:embed="rId2"/>
            <a:srcRect l="29685" r="29836"/>
            <a:stretch/>
          </p:blipFill>
          <p:spPr>
            <a:xfrm>
              <a:off x="0" y="2219960"/>
              <a:ext cx="3670300" cy="6035040"/>
            </a:xfrm>
            <a:prstGeom prst="rect">
              <a:avLst/>
            </a:prstGeom>
          </p:spPr>
        </p:pic>
        <p:sp>
          <p:nvSpPr>
            <p:cNvPr id="17" name="Rectangle 16">
              <a:extLst>
                <a:ext uri="{FF2B5EF4-FFF2-40B4-BE49-F238E27FC236}">
                  <a16:creationId xmlns:a16="http://schemas.microsoft.com/office/drawing/2014/main" id="{503E00E7-FA40-4CF7-BFBE-E853659D4C68}"/>
                </a:ext>
              </a:extLst>
            </p:cNvPr>
            <p:cNvSpPr/>
            <p:nvPr/>
          </p:nvSpPr>
          <p:spPr>
            <a:xfrm>
              <a:off x="0" y="0"/>
              <a:ext cx="3670300" cy="2651760"/>
            </a:xfrm>
            <a:prstGeom prst="rect">
              <a:avLst/>
            </a:prstGeom>
            <a:solidFill>
              <a:srgbClr val="6FB9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667" dirty="0">
                <a:latin typeface="IBM Plex Sans" panose="020B0503050000000000" pitchFamily="34" charset="0"/>
              </a:endParaRPr>
            </a:p>
          </p:txBody>
        </p:sp>
      </p:grpSp>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188238820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0_2-7_Titl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7B238DF-2EBA-46E8-A55B-34A79E184722}"/>
              </a:ext>
            </a:extLst>
          </p:cNvPr>
          <p:cNvPicPr>
            <a:picLocks noChangeAspect="1"/>
          </p:cNvPicPr>
          <p:nvPr userDrawn="1"/>
        </p:nvPicPr>
        <p:blipFill rotWithShape="1">
          <a:blip r:embed="rId2"/>
          <a:srcRect l="62766" r="7747"/>
          <a:stretch/>
        </p:blipFill>
        <p:spPr>
          <a:xfrm>
            <a:off x="0" y="0"/>
            <a:ext cx="3033306"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42822691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1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F941F0-6121-4C66-92E9-4A770A280E3B}"/>
              </a:ext>
            </a:extLst>
          </p:cNvPr>
          <p:cNvPicPr>
            <a:picLocks noChangeAspect="1"/>
          </p:cNvPicPr>
          <p:nvPr userDrawn="1"/>
        </p:nvPicPr>
        <p:blipFill rotWithShape="1">
          <a:blip r:embed="rId2"/>
          <a:srcRect r="45376"/>
          <a:stretch/>
        </p:blipFill>
        <p:spPr>
          <a:xfrm>
            <a:off x="0" y="0"/>
            <a:ext cx="3033306"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4669567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f Contents 2">
    <p:bg>
      <p:bgPr>
        <a:solidFill>
          <a:schemeClr val="accent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381000" y="571500"/>
            <a:ext cx="11430000" cy="952500"/>
          </a:xfrm>
        </p:spPr>
        <p:txBody>
          <a:bodyPr/>
          <a:lstStyle/>
          <a:p>
            <a:r>
              <a:rPr lang="en-US" dirty="0"/>
              <a:t>Contents</a:t>
            </a:r>
          </a:p>
        </p:txBody>
      </p:sp>
      <p:sp>
        <p:nvSpPr>
          <p:cNvPr id="12" name="Content Placeholder 2"/>
          <p:cNvSpPr>
            <a:spLocks noGrp="1"/>
          </p:cNvSpPr>
          <p:nvPr>
            <p:ph idx="4294967295"/>
          </p:nvPr>
        </p:nvSpPr>
        <p:spPr>
          <a:xfrm>
            <a:off x="381000" y="1714500"/>
            <a:ext cx="5486400" cy="4381500"/>
          </a:xfrm>
        </p:spPr>
        <p:txBody>
          <a:bodyPr tIns="0"/>
          <a:lstStyle>
            <a:lvl1pPr marL="4954125" indent="-4952802" algn="just">
              <a:spcBef>
                <a:spcPts val="0"/>
              </a:spcBef>
              <a:defRPr/>
            </a:lvl1pPr>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3" name="Content Placeholder 3"/>
          <p:cNvSpPr>
            <a:spLocks noGrp="1"/>
          </p:cNvSpPr>
          <p:nvPr>
            <p:ph idx="4294967295"/>
          </p:nvPr>
        </p:nvSpPr>
        <p:spPr>
          <a:xfrm>
            <a:off x="6324600" y="1714500"/>
            <a:ext cx="5486400" cy="4381500"/>
          </a:xfrm>
        </p:spPr>
        <p:txBody>
          <a:bodyPr tIns="0"/>
          <a:lstStyle>
            <a:lvl1pPr marL="4954125" indent="-4952802" algn="just">
              <a:spcBef>
                <a:spcPts val="0"/>
              </a:spcBef>
              <a:defRPr/>
            </a:lvl1pPr>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18323478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2-8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47916626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6" name="Rectangle 5"/>
          <p:cNvSpPr/>
          <p:nvPr userDrawn="1"/>
        </p:nvSpPr>
        <p:spPr>
          <a:xfrm flipH="1">
            <a:off x="0" y="1058"/>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5486400" cy="9525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25"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6"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10145533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10_Title and Content">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tx1"/>
              </a:solidFill>
              <a:latin typeface="Arial Regular" charset="0"/>
            </a:endParaRPr>
          </a:p>
        </p:txBody>
      </p:sp>
      <p:sp>
        <p:nvSpPr>
          <p:cNvPr id="2" name="Title 1"/>
          <p:cNvSpPr>
            <a:spLocks noGrp="1"/>
          </p:cNvSpPr>
          <p:nvPr>
            <p:ph type="title"/>
          </p:nvPr>
        </p:nvSpPr>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tx1">
                    <a:alpha val="6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27175478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2-10_Title and Content">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a:t>
              </a:r>
              <a:r>
                <a:rPr lang="en-US" sz="333" b="0" i="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2018 IBM Corporation</a:t>
              </a:r>
              <a:r>
                <a:rPr lang="en-US" sz="666" b="0" i="0" baseline="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666"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80403528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_2-10_Title and Content">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a:t>
              </a:r>
              <a:r>
                <a:rPr lang="en-US" sz="333" b="0" i="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2018 IBM Corporation</a:t>
              </a:r>
              <a:r>
                <a:rPr lang="en-US" sz="666" b="0" i="0" baseline="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666"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spTree>
    <p:extLst>
      <p:ext uri="{BB962C8B-B14F-4D97-AF65-F5344CB8AC3E}">
        <p14:creationId xmlns:p14="http://schemas.microsoft.com/office/powerpoint/2010/main" val="379489278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3_2-10_Title and Content">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a:t>
              </a:r>
              <a:r>
                <a:rPr lang="en-US" sz="333" b="0" i="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2018 IBM Corporation</a:t>
              </a:r>
              <a:r>
                <a:rPr lang="en-US" sz="666" b="0" i="0" baseline="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666"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spTree>
    <p:extLst>
      <p:ext uri="{BB962C8B-B14F-4D97-AF65-F5344CB8AC3E}">
        <p14:creationId xmlns:p14="http://schemas.microsoft.com/office/powerpoint/2010/main" val="426184320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2-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0998" y="571500"/>
            <a:ext cx="11430000" cy="9525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55076306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8"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48984388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2-1_Title and Content">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379048" y="1714500"/>
            <a:ext cx="114300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75551852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379048" y="1714500"/>
            <a:ext cx="114300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8"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7395045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of Contents 3">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lumMod val="25000"/>
                    </a:schemeClr>
                  </a:solidFill>
                  <a:latin typeface="IBM Plex Sans" charset="0"/>
                  <a:ea typeface="IBM Plex Sans" charset="0"/>
                  <a:cs typeface="IBM Plex Sans" charset="0"/>
                </a:rPr>
                <a:t>©</a:t>
              </a:r>
              <a:r>
                <a:rPr lang="en-US" sz="333" b="0" i="0" dirty="0">
                  <a:solidFill>
                    <a:schemeClr val="tx2">
                      <a:lumMod val="25000"/>
                    </a:schemeClr>
                  </a:solidFill>
                  <a:latin typeface="IBM Plex Sans" charset="0"/>
                  <a:ea typeface="IBM Plex Sans" charset="0"/>
                  <a:cs typeface="IBM Plex Sans" charset="0"/>
                </a:rPr>
                <a:t> </a:t>
              </a:r>
              <a:r>
                <a:rPr lang="en-US" sz="666" b="0" i="0" dirty="0">
                  <a:solidFill>
                    <a:schemeClr val="tx2">
                      <a:lumMod val="25000"/>
                    </a:schemeClr>
                  </a:solidFill>
                  <a:latin typeface="IBM Plex Sans" charset="0"/>
                  <a:ea typeface="IBM Plex Sans" charset="0"/>
                  <a:cs typeface="IBM Plex Sans" charset="0"/>
                </a:rPr>
                <a:t>2020 IBM Corporation</a:t>
              </a:r>
              <a:r>
                <a:rPr lang="en-US" sz="666" b="0" i="0" baseline="0" dirty="0">
                  <a:solidFill>
                    <a:schemeClr val="tx2">
                      <a:lumMod val="25000"/>
                    </a:schemeClr>
                  </a:solidFill>
                  <a:latin typeface="IBM Plex Sans" charset="0"/>
                  <a:ea typeface="IBM Plex Sans" charset="0"/>
                  <a:cs typeface="IBM Plex Sans" charset="0"/>
                </a:rPr>
                <a:t>              </a:t>
              </a:r>
              <a:r>
                <a:rPr lang="en-US" sz="666"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2">
                      <a:lumMod val="25000"/>
                    </a:schemeClr>
                  </a:solidFill>
                  <a:latin typeface="IBM Plex Sans" charset="0"/>
                  <a:ea typeface="IBM Plex Sans" charset="0"/>
                  <a:cs typeface="IBM Plex Sans" charset="0"/>
                </a:rPr>
                <a:t> </a:t>
              </a:r>
              <a:fld id="{7C9968D1-C8E5-4FE3-AED4-7D4518C301B3}" type="datetime3">
                <a:rPr lang="en-US" sz="666"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666"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2">
                    <a:lumMod val="25000"/>
                  </a:schemeClr>
                </a:solidFill>
                <a:latin typeface="IBM Plex Sans" charset="0"/>
                <a:ea typeface="IBM Plex Sans" charset="0"/>
                <a:cs typeface="IBM Plex Sans" charset="0"/>
              </a:rPr>
              <a:pPr algn="l"/>
              <a:t>‹#›</a:t>
            </a:fld>
            <a:endParaRPr lang="en-US" sz="667" b="0" i="0" dirty="0">
              <a:solidFill>
                <a:schemeClr val="tx2">
                  <a:lumMod val="25000"/>
                </a:schemeClr>
              </a:solidFill>
              <a:latin typeface="IBM Plex Sans" charset="0"/>
              <a:ea typeface="IBM Plex Sans" charset="0"/>
              <a:cs typeface="IBM Plex Sans" charset="0"/>
            </a:endParaRPr>
          </a:p>
        </p:txBody>
      </p:sp>
      <p:sp>
        <p:nvSpPr>
          <p:cNvPr id="15" name="Title 1"/>
          <p:cNvSpPr>
            <a:spLocks noGrp="1"/>
          </p:cNvSpPr>
          <p:nvPr>
            <p:ph type="title"/>
          </p:nvPr>
        </p:nvSpPr>
        <p:spPr>
          <a:xfrm>
            <a:off x="381000" y="571500"/>
            <a:ext cx="11430000" cy="952500"/>
          </a:xfrm>
        </p:spPr>
        <p:txBody>
          <a:bodyPr/>
          <a:lstStyle>
            <a:lvl1pPr>
              <a:defRPr>
                <a:solidFill>
                  <a:schemeClr val="tx2">
                    <a:lumMod val="25000"/>
                  </a:schemeClr>
                </a:solidFill>
              </a:defRPr>
            </a:lvl1pPr>
          </a:lstStyle>
          <a:p>
            <a:r>
              <a:rPr lang="en-US" dirty="0"/>
              <a:t>Contents</a:t>
            </a:r>
          </a:p>
        </p:txBody>
      </p:sp>
      <p:sp>
        <p:nvSpPr>
          <p:cNvPr id="16" name="Content Placeholder 2"/>
          <p:cNvSpPr>
            <a:spLocks noGrp="1"/>
          </p:cNvSpPr>
          <p:nvPr>
            <p:ph idx="4294967295"/>
          </p:nvPr>
        </p:nvSpPr>
        <p:spPr>
          <a:xfrm>
            <a:off x="381000" y="1714500"/>
            <a:ext cx="5486400" cy="4381500"/>
          </a:xfrm>
        </p:spPr>
        <p:txBody>
          <a:bodyPr tIns="0"/>
          <a:lstStyle>
            <a:lvl1pPr marL="4954125" indent="-4952802" algn="just">
              <a:spcBef>
                <a:spcPts val="0"/>
              </a:spcBef>
              <a:defRPr>
                <a:solidFill>
                  <a:schemeClr val="tx2">
                    <a:lumMod val="25000"/>
                  </a:schemeClr>
                </a:solidFill>
              </a:defRPr>
            </a:lvl1pPr>
          </a:lstStyle>
          <a:p>
            <a:pPr marL="5945188" indent="-5943600" algn="just">
              <a:spcBef>
                <a:spcPts val="0"/>
              </a:spcBef>
            </a:pPr>
            <a:r>
              <a:rPr lang="en-US" dirty="0">
                <a:solidFill>
                  <a:schemeClr val="accent2"/>
                </a:solidFill>
              </a:rPr>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dirty="0">
                <a:solidFill>
                  <a:schemeClr val="accent2"/>
                </a:solidFill>
              </a:rPr>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dirty="0">
                <a:solidFill>
                  <a:schemeClr val="accent2"/>
                </a:solidFill>
              </a:rPr>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7" name="Content Placeholder 3"/>
          <p:cNvSpPr>
            <a:spLocks noGrp="1"/>
          </p:cNvSpPr>
          <p:nvPr>
            <p:ph idx="4294967295"/>
          </p:nvPr>
        </p:nvSpPr>
        <p:spPr>
          <a:xfrm>
            <a:off x="6324600" y="1714500"/>
            <a:ext cx="5486400" cy="4381500"/>
          </a:xfrm>
        </p:spPr>
        <p:txBody>
          <a:bodyPr tIns="0"/>
          <a:lstStyle>
            <a:lvl1pPr marL="4954125" indent="-4952802" algn="just">
              <a:spcBef>
                <a:spcPts val="0"/>
              </a:spcBef>
              <a:defRPr>
                <a:solidFill>
                  <a:schemeClr val="tx2">
                    <a:lumMod val="25000"/>
                  </a:schemeClr>
                </a:solidFill>
              </a:defRPr>
            </a:lvl1pPr>
          </a:lstStyle>
          <a:p>
            <a:pPr marL="5945188" indent="-5943600" algn="just">
              <a:spcBef>
                <a:spcPts val="0"/>
              </a:spcBef>
            </a:pPr>
            <a:r>
              <a:rPr lang="en-US" dirty="0">
                <a:solidFill>
                  <a:schemeClr val="accent2"/>
                </a:solidFill>
              </a:rPr>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dirty="0">
                <a:solidFill>
                  <a:schemeClr val="accent2"/>
                </a:solidFill>
              </a:rPr>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26" name="Pictur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53800" y="6513480"/>
            <a:ext cx="475810" cy="192134"/>
          </a:xfrm>
          <a:prstGeom prst="rect">
            <a:avLst/>
          </a:prstGeom>
        </p:spPr>
      </p:pic>
    </p:spTree>
    <p:extLst>
      <p:ext uri="{BB962C8B-B14F-4D97-AF65-F5344CB8AC3E}">
        <p14:creationId xmlns:p14="http://schemas.microsoft.com/office/powerpoint/2010/main" val="10489747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096000" y="0"/>
            <a:ext cx="6096000" cy="68580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381000" y="571500"/>
            <a:ext cx="5524500" cy="4381500"/>
          </a:xfrm>
        </p:spPr>
        <p:txBody>
          <a:bodyPr>
            <a:noAutofit/>
          </a:bodyPr>
          <a:lstStyle>
            <a:lvl1pPr>
              <a:defRPr sz="4500" b="1"/>
            </a:lvl1pPr>
          </a:lstStyle>
          <a:p>
            <a:r>
              <a:rPr lang="en-US" dirty="0"/>
              <a:t>Click to edit Master title style</a:t>
            </a:r>
          </a:p>
        </p:txBody>
      </p:sp>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7428354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096000" y="0"/>
            <a:ext cx="6096000" cy="68580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381000" y="571500"/>
            <a:ext cx="5524500" cy="4381500"/>
          </a:xfrm>
        </p:spPr>
        <p:txBody>
          <a:bodyPr>
            <a:noAutofit/>
          </a:bodyPr>
          <a:lstStyle>
            <a:lvl1pPr>
              <a:defRPr sz="4500" b="1"/>
            </a:lvl1pPr>
          </a:lstStyle>
          <a:p>
            <a:r>
              <a:rPr lang="en-US" dirty="0"/>
              <a:t>Click to edit Master title style</a:t>
            </a:r>
          </a:p>
        </p:txBody>
      </p:sp>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7651710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096000" y="0"/>
            <a:ext cx="6096000" cy="68580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381000" y="571500"/>
            <a:ext cx="5524500" cy="4381500"/>
          </a:xfrm>
        </p:spPr>
        <p:txBody>
          <a:bodyPr>
            <a:noAutofit/>
          </a:bodyPr>
          <a:lstStyle>
            <a:lvl1pPr>
              <a:defRPr sz="4500" b="1"/>
            </a:lvl1pPr>
          </a:lstStyle>
          <a:p>
            <a:r>
              <a:rPr lang="en-US" dirty="0"/>
              <a:t>Click to edit Master title style</a:t>
            </a:r>
          </a:p>
        </p:txBody>
      </p:sp>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pic>
        <p:nvPicPr>
          <p:cNvPr id="10" name="Picture Placeholder 4">
            <a:extLst>
              <a:ext uri="{FF2B5EF4-FFF2-40B4-BE49-F238E27FC236}">
                <a16:creationId xmlns:a16="http://schemas.microsoft.com/office/drawing/2014/main" id="{8FAEA4C7-4385-4683-980C-E6450E8FA01F}"/>
              </a:ext>
            </a:extLst>
          </p:cNvPr>
          <p:cNvPicPr>
            <a:picLocks noChangeAspect="1"/>
          </p:cNvPicPr>
          <p:nvPr userDrawn="1"/>
        </p:nvPicPr>
        <p:blipFill>
          <a:blip r:embed="rId3"/>
          <a:srcRect l="20391" r="20391"/>
          <a:stretch>
            <a:fillRect/>
          </a:stretch>
        </p:blipFill>
        <p:spPr>
          <a:xfrm>
            <a:off x="6096000" y="0"/>
            <a:ext cx="6096000" cy="6858000"/>
          </a:xfrm>
          <a:prstGeom prst="rect">
            <a:avLst/>
          </a:prstGeom>
        </p:spPr>
      </p:pic>
    </p:spTree>
    <p:extLst>
      <p:ext uri="{BB962C8B-B14F-4D97-AF65-F5344CB8AC3E}">
        <p14:creationId xmlns:p14="http://schemas.microsoft.com/office/powerpoint/2010/main" val="35482603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096000" y="0"/>
            <a:ext cx="6096000" cy="68580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381000" y="571500"/>
            <a:ext cx="5524500" cy="4381500"/>
          </a:xfrm>
        </p:spPr>
        <p:txBody>
          <a:bodyPr>
            <a:noAutofit/>
          </a:bodyPr>
          <a:lstStyle>
            <a:lvl1pPr>
              <a:defRPr sz="4500" b="1"/>
            </a:lvl1pPr>
          </a:lstStyle>
          <a:p>
            <a:r>
              <a:rPr lang="en-US" dirty="0"/>
              <a:t>Click to edit Master title style</a:t>
            </a:r>
          </a:p>
        </p:txBody>
      </p:sp>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pic>
        <p:nvPicPr>
          <p:cNvPr id="11" name="Picture Placeholder 6">
            <a:extLst>
              <a:ext uri="{FF2B5EF4-FFF2-40B4-BE49-F238E27FC236}">
                <a16:creationId xmlns:a16="http://schemas.microsoft.com/office/drawing/2014/main" id="{FB38B704-03D9-4A5D-935E-35235B0984B1}"/>
              </a:ext>
            </a:extLst>
          </p:cNvPr>
          <p:cNvPicPr>
            <a:picLocks noChangeAspect="1"/>
          </p:cNvPicPr>
          <p:nvPr userDrawn="1"/>
        </p:nvPicPr>
        <p:blipFill>
          <a:blip r:embed="rId3"/>
          <a:srcRect l="20381" r="20381"/>
          <a:stretch>
            <a:fillRect/>
          </a:stretch>
        </p:blipFill>
        <p:spPr>
          <a:xfrm>
            <a:off x="6099463" y="0"/>
            <a:ext cx="6096000" cy="6858000"/>
          </a:xfrm>
          <a:prstGeom prst="rect">
            <a:avLst/>
          </a:prstGeom>
        </p:spPr>
      </p:pic>
    </p:spTree>
    <p:extLst>
      <p:ext uri="{BB962C8B-B14F-4D97-AF65-F5344CB8AC3E}">
        <p14:creationId xmlns:p14="http://schemas.microsoft.com/office/powerpoint/2010/main" val="1175879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large type">
    <p:spTree>
      <p:nvGrpSpPr>
        <p:cNvPr id="1" name=""/>
        <p:cNvGrpSpPr/>
        <p:nvPr/>
      </p:nvGrpSpPr>
      <p:grpSpPr>
        <a:xfrm>
          <a:off x="0" y="0"/>
          <a:ext cx="0" cy="0"/>
          <a:chOff x="0" y="0"/>
          <a:chExt cx="0" cy="0"/>
        </a:xfrm>
      </p:grpSpPr>
      <p:cxnSp>
        <p:nvCxnSpPr>
          <p:cNvPr id="4" name="Straight Connector 3"/>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5190" y="6284866"/>
            <a:ext cx="475811" cy="192134"/>
          </a:xfrm>
          <a:prstGeom prst="rect">
            <a:avLst/>
          </a:prstGeom>
        </p:spPr>
      </p:pic>
      <p:sp>
        <p:nvSpPr>
          <p:cNvPr id="11" name="Title 10"/>
          <p:cNvSpPr>
            <a:spLocks noGrp="1"/>
          </p:cNvSpPr>
          <p:nvPr>
            <p:ph type="title"/>
          </p:nvPr>
        </p:nvSpPr>
        <p:spPr>
          <a:xfrm>
            <a:off x="3429000" y="342900"/>
            <a:ext cx="8382000" cy="4800600"/>
          </a:xfrm>
        </p:spPr>
        <p:txBody>
          <a:bodyPr>
            <a:noAutofit/>
          </a:bodyPr>
          <a:lstStyle>
            <a:lvl1pPr>
              <a:defRPr sz="4500" b="1"/>
            </a:lvl1pPr>
          </a:lstStyle>
          <a:p>
            <a:r>
              <a:rPr lang="en-US" dirty="0"/>
              <a:t>Click to edit Master title style</a:t>
            </a:r>
          </a:p>
        </p:txBody>
      </p:sp>
    </p:spTree>
    <p:extLst>
      <p:ext uri="{BB962C8B-B14F-4D97-AF65-F5344CB8AC3E}">
        <p14:creationId xmlns:p14="http://schemas.microsoft.com/office/powerpoint/2010/main" val="8204254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096000" y="0"/>
            <a:ext cx="6096000" cy="68580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381000" y="571500"/>
            <a:ext cx="5524500" cy="4381500"/>
          </a:xfrm>
        </p:spPr>
        <p:txBody>
          <a:bodyPr>
            <a:noAutofit/>
          </a:bodyPr>
          <a:lstStyle>
            <a:lvl1pPr>
              <a:defRPr sz="4500" b="1"/>
            </a:lvl1pPr>
          </a:lstStyle>
          <a:p>
            <a:r>
              <a:rPr lang="en-US" dirty="0"/>
              <a:t>Click to edit Master title style</a:t>
            </a:r>
          </a:p>
        </p:txBody>
      </p:sp>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pic>
        <p:nvPicPr>
          <p:cNvPr id="13" name="Picture Placeholder 17">
            <a:extLst>
              <a:ext uri="{FF2B5EF4-FFF2-40B4-BE49-F238E27FC236}">
                <a16:creationId xmlns:a16="http://schemas.microsoft.com/office/drawing/2014/main" id="{453C1FD1-2ECD-4465-A8A2-9373E1F0C0A1}"/>
              </a:ext>
            </a:extLst>
          </p:cNvPr>
          <p:cNvPicPr>
            <a:picLocks noChangeAspect="1"/>
          </p:cNvPicPr>
          <p:nvPr userDrawn="1"/>
        </p:nvPicPr>
        <p:blipFill>
          <a:blip r:embed="rId3"/>
          <a:srcRect l="24960" r="24960"/>
          <a:stretch>
            <a:fillRect/>
          </a:stretch>
        </p:blipFill>
        <p:spPr>
          <a:xfrm>
            <a:off x="6096000" y="0"/>
            <a:ext cx="6096000" cy="6858000"/>
          </a:xfrm>
          <a:prstGeom prst="rect">
            <a:avLst/>
          </a:prstGeom>
        </p:spPr>
      </p:pic>
    </p:spTree>
    <p:extLst>
      <p:ext uri="{BB962C8B-B14F-4D97-AF65-F5344CB8AC3E}">
        <p14:creationId xmlns:p14="http://schemas.microsoft.com/office/powerpoint/2010/main" val="31602348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lumMod val="25000"/>
                    </a:schemeClr>
                  </a:solidFill>
                  <a:latin typeface="IBM Plex Sans" charset="0"/>
                  <a:ea typeface="IBM Plex Sans" charset="0"/>
                  <a:cs typeface="IBM Plex Sans" charset="0"/>
                </a:rPr>
                <a:t>©</a:t>
              </a:r>
              <a:r>
                <a:rPr lang="en-US" sz="333" b="0" i="0" dirty="0">
                  <a:solidFill>
                    <a:schemeClr val="tx2">
                      <a:lumMod val="25000"/>
                    </a:schemeClr>
                  </a:solidFill>
                  <a:latin typeface="IBM Plex Sans" charset="0"/>
                  <a:ea typeface="IBM Plex Sans" charset="0"/>
                  <a:cs typeface="IBM Plex Sans" charset="0"/>
                </a:rPr>
                <a:t> </a:t>
              </a:r>
              <a:r>
                <a:rPr lang="en-US" sz="666" b="0" i="0" dirty="0">
                  <a:solidFill>
                    <a:schemeClr val="tx2">
                      <a:lumMod val="25000"/>
                    </a:schemeClr>
                  </a:solidFill>
                  <a:latin typeface="IBM Plex Sans" charset="0"/>
                  <a:ea typeface="IBM Plex Sans" charset="0"/>
                  <a:cs typeface="IBM Plex Sans" charset="0"/>
                </a:rPr>
                <a:t>2020 IBM Corporation</a:t>
              </a:r>
              <a:r>
                <a:rPr lang="en-US" sz="666" b="0" i="0" baseline="0" dirty="0">
                  <a:solidFill>
                    <a:schemeClr val="tx2">
                      <a:lumMod val="25000"/>
                    </a:schemeClr>
                  </a:solidFill>
                  <a:latin typeface="IBM Plex Sans" charset="0"/>
                  <a:ea typeface="IBM Plex Sans" charset="0"/>
                  <a:cs typeface="IBM Plex Sans" charset="0"/>
                </a:rPr>
                <a:t>              </a:t>
              </a:r>
              <a:r>
                <a:rPr lang="en-US" sz="666"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2">
                      <a:lumMod val="25000"/>
                    </a:schemeClr>
                  </a:solidFill>
                  <a:latin typeface="IBM Plex Sans" charset="0"/>
                  <a:ea typeface="IBM Plex Sans" charset="0"/>
                  <a:cs typeface="IBM Plex Sans" charset="0"/>
                </a:rPr>
                <a:t> </a:t>
              </a:r>
              <a:fld id="{7C9968D1-C8E5-4FE3-AED4-7D4518C301B3}" type="datetime3">
                <a:rPr lang="en-US" sz="666"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666"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2">
                    <a:lumMod val="25000"/>
                  </a:schemeClr>
                </a:solidFill>
                <a:latin typeface="IBM Plex Sans" charset="0"/>
                <a:ea typeface="IBM Plex Sans" charset="0"/>
                <a:cs typeface="IBM Plex Sans" charset="0"/>
              </a:rPr>
              <a:pPr algn="l"/>
              <a:t>‹#›</a:t>
            </a:fld>
            <a:endParaRPr lang="en-US" sz="667" b="0" i="0" dirty="0">
              <a:solidFill>
                <a:schemeClr val="tx2">
                  <a:lumMod val="25000"/>
                </a:schemeClr>
              </a:solidFill>
              <a:latin typeface="IBM Plex Sans" charset="0"/>
              <a:ea typeface="IBM Plex Sans" charset="0"/>
              <a:cs typeface="IBM Plex Sans" charset="0"/>
            </a:endParaRPr>
          </a:p>
        </p:txBody>
      </p:sp>
      <p:sp>
        <p:nvSpPr>
          <p:cNvPr id="11" name="Picture Placeholder 4"/>
          <p:cNvSpPr>
            <a:spLocks noGrp="1"/>
          </p:cNvSpPr>
          <p:nvPr>
            <p:ph type="pic" sz="quarter" idx="10"/>
          </p:nvPr>
        </p:nvSpPr>
        <p:spPr>
          <a:xfrm>
            <a:off x="6096000" y="0"/>
            <a:ext cx="6096000" cy="6858000"/>
          </a:xfrm>
        </p:spPr>
        <p:txBody>
          <a:bodyPr/>
          <a:lstStyle>
            <a:lvl1pPr>
              <a:defRPr>
                <a:solidFill>
                  <a:schemeClr val="tx1"/>
                </a:solidFill>
                <a:latin typeface="IBM Plex Sans" charset="0"/>
                <a:ea typeface="IBM Plex Sans" charset="0"/>
                <a:cs typeface="IBM Plex Sans" charset="0"/>
              </a:defRPr>
            </a:lvl1pPr>
          </a:lstStyle>
          <a:p>
            <a:endParaRPr lang="en-US" dirty="0"/>
          </a:p>
        </p:txBody>
      </p:sp>
      <p:sp>
        <p:nvSpPr>
          <p:cNvPr id="12" name="Title 1"/>
          <p:cNvSpPr>
            <a:spLocks noGrp="1"/>
          </p:cNvSpPr>
          <p:nvPr>
            <p:ph type="title"/>
          </p:nvPr>
        </p:nvSpPr>
        <p:spPr>
          <a:xfrm>
            <a:off x="381000" y="571500"/>
            <a:ext cx="5524500" cy="4381500"/>
          </a:xfrm>
        </p:spPr>
        <p:txBody>
          <a:bodyPr>
            <a:noAutofit/>
          </a:bodyPr>
          <a:lstStyle>
            <a:lvl1pPr>
              <a:defRPr sz="4500" b="1">
                <a:solidFill>
                  <a:schemeClr val="accent2"/>
                </a:solidFill>
              </a:defRPr>
            </a:lvl1pPr>
          </a:lstStyle>
          <a:p>
            <a:r>
              <a:rPr lang="en-US" dirty="0"/>
              <a:t>Click to edit Master title style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53800" y="6513480"/>
            <a:ext cx="475810" cy="192134"/>
          </a:xfrm>
          <a:prstGeom prst="rect">
            <a:avLst/>
          </a:prstGeom>
        </p:spPr>
      </p:pic>
    </p:spTree>
    <p:extLst>
      <p:ext uri="{BB962C8B-B14F-4D97-AF65-F5344CB8AC3E}">
        <p14:creationId xmlns:p14="http://schemas.microsoft.com/office/powerpoint/2010/main" val="8459995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nd slide_dar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34940" y="2918460"/>
            <a:ext cx="1885950" cy="701040"/>
          </a:xfrm>
          <a:prstGeom prst="rect">
            <a:avLst/>
          </a:prstGeom>
        </p:spPr>
      </p:pic>
    </p:spTree>
    <p:extLst>
      <p:ext uri="{BB962C8B-B14F-4D97-AF65-F5344CB8AC3E}">
        <p14:creationId xmlns:p14="http://schemas.microsoft.com/office/powerpoint/2010/main" val="12271915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End slide_dark">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34940" y="2918460"/>
            <a:ext cx="1885950" cy="701040"/>
          </a:xfrm>
          <a:prstGeom prst="rect">
            <a:avLst/>
          </a:prstGeom>
        </p:spPr>
      </p:pic>
    </p:spTree>
    <p:extLst>
      <p:ext uri="{BB962C8B-B14F-4D97-AF65-F5344CB8AC3E}">
        <p14:creationId xmlns:p14="http://schemas.microsoft.com/office/powerpoint/2010/main" val="24187501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nd slide_light">
    <p:bg>
      <p:bgPr>
        <a:solidFill>
          <a:schemeClr val="bg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35575" y="2918460"/>
            <a:ext cx="1884680" cy="701040"/>
          </a:xfrm>
          <a:prstGeom prst="rect">
            <a:avLst/>
          </a:prstGeom>
        </p:spPr>
      </p:pic>
    </p:spTree>
    <p:extLst>
      <p:ext uri="{BB962C8B-B14F-4D97-AF65-F5344CB8AC3E}">
        <p14:creationId xmlns:p14="http://schemas.microsoft.com/office/powerpoint/2010/main" val="24176001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hasCustomPrompt="1"/>
          </p:nvPr>
        </p:nvSpPr>
        <p:spPr>
          <a:xfrm>
            <a:off x="381000" y="220980"/>
            <a:ext cx="5486400" cy="228600"/>
          </a:xfrm>
        </p:spPr>
        <p:txBody>
          <a:bodyPr t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Define Microservices</a:t>
            </a:r>
          </a:p>
        </p:txBody>
      </p:sp>
      <p:sp>
        <p:nvSpPr>
          <p:cNvPr id="24"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5"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29825487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3"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8"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1802675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10" name="Rectangle 9"/>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22"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9006685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_Title and Content">
    <p:bg>
      <p:bgPr>
        <a:solidFill>
          <a:schemeClr val="accent2"/>
        </a:solidFill>
        <a:effectLst/>
      </p:bgPr>
    </p:bg>
    <p:spTree>
      <p:nvGrpSpPr>
        <p:cNvPr id="1" name=""/>
        <p:cNvGrpSpPr/>
        <p:nvPr/>
      </p:nvGrpSpPr>
      <p:grpSpPr>
        <a:xfrm>
          <a:off x="0" y="0"/>
          <a:ext cx="0" cy="0"/>
          <a:chOff x="0" y="0"/>
          <a:chExt cx="0" cy="0"/>
        </a:xfrm>
      </p:grpSpPr>
      <p:sp>
        <p:nvSpPr>
          <p:cNvPr id="10" name="Rectangle 9"/>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9"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3419326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2192000" cy="1714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10" name="Rectangle 9"/>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21"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168821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over_large type">
    <p:bg>
      <p:bgPr>
        <a:solidFill>
          <a:schemeClr val="accent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5190" y="6284866"/>
            <a:ext cx="475811" cy="192134"/>
          </a:xfrm>
          <a:prstGeom prst="rect">
            <a:avLst/>
          </a:prstGeom>
        </p:spPr>
      </p:pic>
      <p:sp>
        <p:nvSpPr>
          <p:cNvPr id="11" name="Title 10"/>
          <p:cNvSpPr>
            <a:spLocks noGrp="1"/>
          </p:cNvSpPr>
          <p:nvPr>
            <p:ph type="title"/>
          </p:nvPr>
        </p:nvSpPr>
        <p:spPr>
          <a:xfrm>
            <a:off x="3429000" y="342900"/>
            <a:ext cx="8382000" cy="4800600"/>
          </a:xfrm>
        </p:spPr>
        <p:txBody>
          <a:bodyPr>
            <a:noAutofit/>
          </a:bodyPr>
          <a:lstStyle>
            <a:lvl1pPr>
              <a:defRPr sz="4500" b="1"/>
            </a:lvl1pPr>
          </a:lstStyle>
          <a:p>
            <a:r>
              <a:rPr lang="en-US" dirty="0"/>
              <a:t>Click to edit Master title style</a:t>
            </a:r>
          </a:p>
        </p:txBody>
      </p:sp>
    </p:spTree>
    <p:extLst>
      <p:ext uri="{BB962C8B-B14F-4D97-AF65-F5344CB8AC3E}">
        <p14:creationId xmlns:p14="http://schemas.microsoft.com/office/powerpoint/2010/main" val="9652436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10" name="Rectangle 9"/>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vert="horz" lIns="0" tIns="0" rIns="0" bIns="0" rtlCol="0" anchor="t">
            <a:noAutofit/>
          </a:bodyPr>
          <a:lstStyle>
            <a:lvl1pPr>
              <a:defRPr lang="en-US" sz="1333" dirty="0">
                <a:solidFill>
                  <a:schemeClr val="accent1"/>
                </a:solidFill>
              </a:defRPr>
            </a:lvl1pPr>
          </a:lstStyle>
          <a:p>
            <a:pPr lvl="0"/>
            <a:r>
              <a:rPr lang="en-US" dirty="0"/>
              <a:t>Click to edit Master text styles</a:t>
            </a:r>
          </a:p>
        </p:txBody>
      </p:sp>
      <p:sp>
        <p:nvSpPr>
          <p:cNvPr id="17"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5993611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2-3_Title and Content">
    <p:spTree>
      <p:nvGrpSpPr>
        <p:cNvPr id="1" name=""/>
        <p:cNvGrpSpPr/>
        <p:nvPr/>
      </p:nvGrpSpPr>
      <p:grpSpPr>
        <a:xfrm>
          <a:off x="0" y="0"/>
          <a:ext cx="0" cy="0"/>
          <a:chOff x="0" y="0"/>
          <a:chExt cx="0" cy="0"/>
        </a:xfrm>
      </p:grpSpPr>
      <p:sp>
        <p:nvSpPr>
          <p:cNvPr id="22" name="Rectangle 21"/>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10" name="Rectangle 9"/>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381000" y="6118860"/>
            <a:ext cx="55245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2655193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714500"/>
            <a:ext cx="2476500" cy="30480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3"/>
            <a:ext cx="471765" cy="190501"/>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6"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6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6466192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3917340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648936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1"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4496975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693755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2-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8992715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2-7_Title and Content">
    <p:spTree>
      <p:nvGrpSpPr>
        <p:cNvPr id="1" name=""/>
        <p:cNvGrpSpPr/>
        <p:nvPr/>
      </p:nvGrpSpPr>
      <p:grpSpPr>
        <a:xfrm>
          <a:off x="0" y="0"/>
          <a:ext cx="0" cy="0"/>
          <a:chOff x="0" y="0"/>
          <a:chExt cx="0" cy="0"/>
        </a:xfrm>
      </p:grpSpPr>
      <p:pic>
        <p:nvPicPr>
          <p:cNvPr id="9" name="Picture 28" descr="intro">
            <a:extLst>
              <a:ext uri="{FF2B5EF4-FFF2-40B4-BE49-F238E27FC236}">
                <a16:creationId xmlns:a16="http://schemas.microsoft.com/office/drawing/2014/main" id="{2F5479F8-80DE-45B3-A6AC-5939B071BA92}"/>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t="3211"/>
          <a:stretch/>
        </p:blipFill>
        <p:spPr bwMode="auto">
          <a:xfrm>
            <a:off x="-10583" y="0"/>
            <a:ext cx="305858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40579932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2-7_Title and Content">
    <p:spTree>
      <p:nvGrpSpPr>
        <p:cNvPr id="1" name=""/>
        <p:cNvGrpSpPr/>
        <p:nvPr/>
      </p:nvGrpSpPr>
      <p:grpSpPr>
        <a:xfrm>
          <a:off x="0" y="0"/>
          <a:ext cx="0" cy="0"/>
          <a:chOff x="0" y="0"/>
          <a:chExt cx="0" cy="0"/>
        </a:xfrm>
      </p:grpSpPr>
      <p:pic>
        <p:nvPicPr>
          <p:cNvPr id="10" name="Picture 4">
            <a:extLst>
              <a:ext uri="{FF2B5EF4-FFF2-40B4-BE49-F238E27FC236}">
                <a16:creationId xmlns:a16="http://schemas.microsoft.com/office/drawing/2014/main" id="{9F02AE4F-ACDF-49FB-A346-3F468E450C8E}"/>
              </a:ext>
            </a:extLst>
          </p:cNvPr>
          <p:cNvPicPr>
            <a:picLocks noChangeAspect="1" noChangeArrowheads="1"/>
          </p:cNvPicPr>
          <p:nvPr userDrawn="1"/>
        </p:nvPicPr>
        <p:blipFill rotWithShape="1">
          <a:blip r:embed="rId2"/>
          <a:srcRect l="4861" r="27778"/>
          <a:stretch/>
        </p:blipFill>
        <p:spPr bwMode="auto">
          <a:xfrm>
            <a:off x="-14817" y="0"/>
            <a:ext cx="307975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lumMod val="20000"/>
                    <a:lumOff val="8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190555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ver_large type">
    <p:bg>
      <p:bgPr>
        <a:solidFill>
          <a:schemeClr val="bg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30480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5190" y="6284866"/>
            <a:ext cx="475810" cy="192134"/>
          </a:xfrm>
          <a:prstGeom prst="rect">
            <a:avLst/>
          </a:prstGeom>
        </p:spPr>
      </p:pic>
      <p:sp>
        <p:nvSpPr>
          <p:cNvPr id="11" name="Title 10"/>
          <p:cNvSpPr>
            <a:spLocks noGrp="1"/>
          </p:cNvSpPr>
          <p:nvPr>
            <p:ph type="title"/>
          </p:nvPr>
        </p:nvSpPr>
        <p:spPr>
          <a:xfrm>
            <a:off x="3429000" y="342900"/>
            <a:ext cx="8382000" cy="4800600"/>
          </a:xfrm>
        </p:spPr>
        <p:txBody>
          <a:bodyPr>
            <a:noAutofit/>
          </a:bodyPr>
          <a:lstStyle>
            <a:lvl1pPr>
              <a:defRPr sz="4500" b="1">
                <a:solidFill>
                  <a:schemeClr val="tx1"/>
                </a:solidFill>
              </a:defRPr>
            </a:lvl1pPr>
          </a:lstStyle>
          <a:p>
            <a:r>
              <a:rPr lang="en-US" dirty="0"/>
              <a:t>Click to edit Master 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147060" y="6050280"/>
            <a:ext cx="1775853" cy="707135"/>
          </a:xfrm>
          <a:prstGeom prst="rect">
            <a:avLst/>
          </a:prstGeom>
          <a:ln>
            <a:noFill/>
          </a:ln>
        </p:spPr>
      </p:pic>
    </p:spTree>
    <p:extLst>
      <p:ext uri="{BB962C8B-B14F-4D97-AF65-F5344CB8AC3E}">
        <p14:creationId xmlns:p14="http://schemas.microsoft.com/office/powerpoint/2010/main" val="9726371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8D001AD-E778-43D4-9696-D084D7BE194A}"/>
              </a:ext>
            </a:extLst>
          </p:cNvPr>
          <p:cNvPicPr>
            <a:picLocks noChangeAspect="1"/>
          </p:cNvPicPr>
          <p:nvPr userDrawn="1"/>
        </p:nvPicPr>
        <p:blipFill rotWithShape="1">
          <a:blip r:embed="rId2"/>
          <a:srcRect l="40305"/>
          <a:stretch/>
        </p:blipFill>
        <p:spPr>
          <a:xfrm>
            <a:off x="0" y="0"/>
            <a:ext cx="3064933"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982839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2-7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D2DCE1B-BE9E-48D5-9A2D-5CCC61F8334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25467" r="24991"/>
          <a:stretch/>
        </p:blipFill>
        <p:spPr>
          <a:xfrm>
            <a:off x="-14817" y="14817"/>
            <a:ext cx="3079750"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145948791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DE7129-A45D-4310-A888-BC6AAA506CFF}"/>
              </a:ext>
            </a:extLst>
          </p:cNvPr>
          <p:cNvPicPr>
            <a:picLocks noChangeAspect="1"/>
          </p:cNvPicPr>
          <p:nvPr userDrawn="1"/>
        </p:nvPicPr>
        <p:blipFill rotWithShape="1">
          <a:blip r:embed="rId2"/>
          <a:srcRect r="33333"/>
          <a:stretch/>
        </p:blipFill>
        <p:spPr>
          <a:xfrm>
            <a:off x="0" y="2969"/>
            <a:ext cx="3048000"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28251024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_2-7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B773ED0-8306-4D2B-8768-F00D621039E2}"/>
              </a:ext>
            </a:extLst>
          </p:cNvPr>
          <p:cNvPicPr>
            <a:picLocks noChangeAspect="1"/>
          </p:cNvPicPr>
          <p:nvPr userDrawn="1"/>
        </p:nvPicPr>
        <p:blipFill rotWithShape="1">
          <a:blip r:embed="rId2"/>
          <a:srcRect l="24098" r="46079"/>
          <a:stretch/>
        </p:blipFill>
        <p:spPr>
          <a:xfrm>
            <a:off x="0" y="0"/>
            <a:ext cx="3064933"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847869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2-7_Title and Conten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67C15EF-2633-4BF6-B329-28CD36862E1A}"/>
              </a:ext>
            </a:extLst>
          </p:cNvPr>
          <p:cNvGrpSpPr/>
          <p:nvPr userDrawn="1"/>
        </p:nvGrpSpPr>
        <p:grpSpPr>
          <a:xfrm>
            <a:off x="0" y="-10583"/>
            <a:ext cx="3058583" cy="6868583"/>
            <a:chOff x="0" y="-12700"/>
            <a:chExt cx="3670300" cy="8242300"/>
          </a:xfrm>
        </p:grpSpPr>
        <p:sp>
          <p:nvSpPr>
            <p:cNvPr id="11" name="Rectangle 10">
              <a:extLst>
                <a:ext uri="{FF2B5EF4-FFF2-40B4-BE49-F238E27FC236}">
                  <a16:creationId xmlns:a16="http://schemas.microsoft.com/office/drawing/2014/main" id="{12EA07CE-F20F-4263-B10A-0E73B1B00DF2}"/>
                </a:ext>
              </a:extLst>
            </p:cNvPr>
            <p:cNvSpPr/>
            <p:nvPr/>
          </p:nvSpPr>
          <p:spPr>
            <a:xfrm>
              <a:off x="0" y="-12700"/>
              <a:ext cx="3670300" cy="1627632"/>
            </a:xfrm>
            <a:prstGeom prst="rect">
              <a:avLst/>
            </a:prstGeom>
            <a:solidFill>
              <a:srgbClr val="0F11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667" dirty="0">
                <a:latin typeface="IBM Plex Sans" panose="020B0503050000000000" pitchFamily="34" charset="0"/>
              </a:endParaRPr>
            </a:p>
          </p:txBody>
        </p:sp>
        <p:pic>
          <p:nvPicPr>
            <p:cNvPr id="14" name="Picture 13">
              <a:extLst>
                <a:ext uri="{FF2B5EF4-FFF2-40B4-BE49-F238E27FC236}">
                  <a16:creationId xmlns:a16="http://schemas.microsoft.com/office/drawing/2014/main" id="{85B1F6E2-3850-45DB-A739-319BE1C94E57}"/>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19267" r="25842"/>
            <a:stretch/>
          </p:blipFill>
          <p:spPr>
            <a:xfrm>
              <a:off x="0" y="685800"/>
              <a:ext cx="3670300" cy="7543800"/>
            </a:xfrm>
            <a:prstGeom prst="rect">
              <a:avLst/>
            </a:prstGeom>
          </p:spPr>
        </p:pic>
      </p:grpSp>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54635684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_2-7_Title and Conten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53148C9-0BF1-45E4-AF88-C39B9DEAA1D6}"/>
              </a:ext>
            </a:extLst>
          </p:cNvPr>
          <p:cNvGrpSpPr/>
          <p:nvPr userDrawn="1"/>
        </p:nvGrpSpPr>
        <p:grpSpPr>
          <a:xfrm>
            <a:off x="0" y="0"/>
            <a:ext cx="3058583" cy="6879167"/>
            <a:chOff x="0" y="0"/>
            <a:chExt cx="3670300" cy="8255000"/>
          </a:xfrm>
        </p:grpSpPr>
        <p:pic>
          <p:nvPicPr>
            <p:cNvPr id="16" name="Picture 15">
              <a:extLst>
                <a:ext uri="{FF2B5EF4-FFF2-40B4-BE49-F238E27FC236}">
                  <a16:creationId xmlns:a16="http://schemas.microsoft.com/office/drawing/2014/main" id="{5E1D5A39-48CD-4FF0-88EE-389B805C0359}"/>
                </a:ext>
              </a:extLst>
            </p:cNvPr>
            <p:cNvPicPr>
              <a:picLocks noChangeAspect="1"/>
            </p:cNvPicPr>
            <p:nvPr/>
          </p:nvPicPr>
          <p:blipFill rotWithShape="1">
            <a:blip r:embed="rId2"/>
            <a:srcRect l="29685" r="29836"/>
            <a:stretch/>
          </p:blipFill>
          <p:spPr>
            <a:xfrm>
              <a:off x="0" y="2219960"/>
              <a:ext cx="3670300" cy="6035040"/>
            </a:xfrm>
            <a:prstGeom prst="rect">
              <a:avLst/>
            </a:prstGeom>
          </p:spPr>
        </p:pic>
        <p:sp>
          <p:nvSpPr>
            <p:cNvPr id="17" name="Rectangle 16">
              <a:extLst>
                <a:ext uri="{FF2B5EF4-FFF2-40B4-BE49-F238E27FC236}">
                  <a16:creationId xmlns:a16="http://schemas.microsoft.com/office/drawing/2014/main" id="{503E00E7-FA40-4CF7-BFBE-E853659D4C68}"/>
                </a:ext>
              </a:extLst>
            </p:cNvPr>
            <p:cNvSpPr/>
            <p:nvPr/>
          </p:nvSpPr>
          <p:spPr>
            <a:xfrm>
              <a:off x="0" y="0"/>
              <a:ext cx="3670300" cy="2651760"/>
            </a:xfrm>
            <a:prstGeom prst="rect">
              <a:avLst/>
            </a:prstGeom>
            <a:solidFill>
              <a:srgbClr val="6FB9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667" dirty="0">
                <a:latin typeface="IBM Plex Sans" panose="020B0503050000000000" pitchFamily="34" charset="0"/>
              </a:endParaRPr>
            </a:p>
          </p:txBody>
        </p:sp>
      </p:grpSp>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5176118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2-7_Titl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7B238DF-2EBA-46E8-A55B-34A79E184722}"/>
              </a:ext>
            </a:extLst>
          </p:cNvPr>
          <p:cNvPicPr>
            <a:picLocks noChangeAspect="1"/>
          </p:cNvPicPr>
          <p:nvPr userDrawn="1"/>
        </p:nvPicPr>
        <p:blipFill rotWithShape="1">
          <a:blip r:embed="rId2"/>
          <a:srcRect l="62766" r="7747"/>
          <a:stretch/>
        </p:blipFill>
        <p:spPr>
          <a:xfrm>
            <a:off x="0" y="0"/>
            <a:ext cx="3033306"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4179306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F941F0-6121-4C66-92E9-4A770A280E3B}"/>
              </a:ext>
            </a:extLst>
          </p:cNvPr>
          <p:cNvPicPr>
            <a:picLocks noChangeAspect="1"/>
          </p:cNvPicPr>
          <p:nvPr userDrawn="1"/>
        </p:nvPicPr>
        <p:blipFill rotWithShape="1">
          <a:blip r:embed="rId2"/>
          <a:srcRect r="45376"/>
          <a:stretch/>
        </p:blipFill>
        <p:spPr>
          <a:xfrm>
            <a:off x="0" y="0"/>
            <a:ext cx="3033306"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4792020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2-8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4272881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6" name="Rectangle 5"/>
          <p:cNvSpPr/>
          <p:nvPr userDrawn="1"/>
        </p:nvSpPr>
        <p:spPr>
          <a:xfrm flipH="1">
            <a:off x="0" y="1058"/>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5486400" cy="9525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25"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6"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358802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ver_large typ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B76A83-5DD3-428B-8EB8-A972605B5D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8114" y="2516171"/>
            <a:ext cx="4238573" cy="2778158"/>
          </a:xfrm>
          <a:prstGeom prst="rect">
            <a:avLst/>
          </a:prstGeom>
        </p:spPr>
      </p:pic>
    </p:spTree>
    <p:extLst>
      <p:ext uri="{BB962C8B-B14F-4D97-AF65-F5344CB8AC3E}">
        <p14:creationId xmlns:p14="http://schemas.microsoft.com/office/powerpoint/2010/main" val="12114733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10_Title and Content">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tx1"/>
              </a:solidFill>
              <a:latin typeface="Arial Regular" charset="0"/>
            </a:endParaRPr>
          </a:p>
        </p:txBody>
      </p:sp>
      <p:sp>
        <p:nvSpPr>
          <p:cNvPr id="2" name="Title 1"/>
          <p:cNvSpPr>
            <a:spLocks noGrp="1"/>
          </p:cNvSpPr>
          <p:nvPr>
            <p:ph type="title"/>
          </p:nvPr>
        </p:nvSpPr>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tx1">
                    <a:alpha val="6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2020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4557629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2-10_Title and Content">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a:t>
              </a:r>
              <a:r>
                <a:rPr lang="en-US" sz="333" b="0" i="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2020 IBM Corporation</a:t>
              </a:r>
              <a:r>
                <a:rPr lang="en-US" sz="666" b="0" i="0" baseline="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666"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26352503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2-10_Title and Content">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a:t>
              </a:r>
              <a:r>
                <a:rPr lang="en-US" sz="333" b="0" i="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2020 IBM Corporation</a:t>
              </a:r>
              <a:r>
                <a:rPr lang="en-US" sz="666" b="0" i="0" baseline="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666"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spTree>
    <p:extLst>
      <p:ext uri="{BB962C8B-B14F-4D97-AF65-F5344CB8AC3E}">
        <p14:creationId xmlns:p14="http://schemas.microsoft.com/office/powerpoint/2010/main" val="20073307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2-10_Title and Content">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a:t>
              </a:r>
              <a:r>
                <a:rPr lang="en-US" sz="333" b="0" i="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2020 IBM Corporation</a:t>
              </a:r>
              <a:r>
                <a:rPr lang="en-US" sz="666" b="0" i="0" baseline="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666"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spTree>
    <p:extLst>
      <p:ext uri="{BB962C8B-B14F-4D97-AF65-F5344CB8AC3E}">
        <p14:creationId xmlns:p14="http://schemas.microsoft.com/office/powerpoint/2010/main" val="35960995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2-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0998" y="571500"/>
            <a:ext cx="11430000" cy="9525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3890368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8"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0429840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2-1_Title and Content">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379048" y="1714500"/>
            <a:ext cx="114300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70218431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379048" y="1714500"/>
            <a:ext cx="114300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8"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65310361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AEA587-E8FA-4A5F-8AF2-BD4F2675D5CF}"/>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62915908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5800B46-D754-43F0-B87F-7862091130AA}"/>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262877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_full photo">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12192000" cy="6858000"/>
          </a:xfrm>
        </p:spPr>
        <p:txBody>
          <a:bodyPr/>
          <a:lstStyle/>
          <a:p>
            <a:endParaRPr lang="en-US" dirty="0"/>
          </a:p>
        </p:txBody>
      </p:sp>
      <p:sp>
        <p:nvSpPr>
          <p:cNvPr id="11" name="Title 10"/>
          <p:cNvSpPr>
            <a:spLocks noGrp="1"/>
          </p:cNvSpPr>
          <p:nvPr>
            <p:ph type="title"/>
          </p:nvPr>
        </p:nvSpPr>
        <p:spPr>
          <a:xfrm>
            <a:off x="3429000" y="342900"/>
            <a:ext cx="8382000" cy="2819400"/>
          </a:xfrm>
        </p:spPr>
        <p:txBody>
          <a:bodyPr>
            <a:noAutofit/>
          </a:bodyPr>
          <a:lstStyle>
            <a:lvl1pPr>
              <a:defRPr sz="4500" b="1">
                <a:latin typeface="IBM Plex Sans" panose="020B0503050000000000" pitchFamily="34" charset="0"/>
                <a:ea typeface="IBM Plex Sans" panose="020B0503050000000000" pitchFamily="34" charset="0"/>
                <a:cs typeface="Arial" charset="0"/>
              </a:defRPr>
            </a:lvl1pPr>
          </a:lstStyle>
          <a:p>
            <a:r>
              <a:rPr lang="en-US" dirty="0"/>
              <a:t>Click to edit Master title style</a:t>
            </a:r>
          </a:p>
        </p:txBody>
      </p:sp>
      <p:cxnSp>
        <p:nvCxnSpPr>
          <p:cNvPr id="4" name="Straight Connector 3"/>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0956" y="6284866"/>
            <a:ext cx="475811" cy="192134"/>
          </a:xfrm>
          <a:prstGeom prst="rect">
            <a:avLst/>
          </a:prstGeom>
        </p:spPr>
      </p:pic>
    </p:spTree>
    <p:extLst>
      <p:ext uri="{BB962C8B-B14F-4D97-AF65-F5344CB8AC3E}">
        <p14:creationId xmlns:p14="http://schemas.microsoft.com/office/powerpoint/2010/main" val="42420487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59F452E-E69B-44DC-8E10-3226DB55EC76}"/>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8748024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9520178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9625007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98B3EC-8644-44A4-8528-21447A3C5EB1}"/>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85972791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2192000" cy="1714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6588007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15286948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5999413-0FC5-430F-BF04-531ECEBCFF4E}"/>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11431952"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9367634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114300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2610868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18721883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67"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063438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_small type_dark">
    <p:spTree>
      <p:nvGrpSpPr>
        <p:cNvPr id="1" name=""/>
        <p:cNvGrpSpPr/>
        <p:nvPr/>
      </p:nvGrpSpPr>
      <p:grpSpPr>
        <a:xfrm>
          <a:off x="0" y="0"/>
          <a:ext cx="0" cy="0"/>
          <a:chOff x="0" y="0"/>
          <a:chExt cx="0" cy="0"/>
        </a:xfrm>
      </p:grpSpPr>
      <p:sp>
        <p:nvSpPr>
          <p:cNvPr id="11" name="Title 10"/>
          <p:cNvSpPr>
            <a:spLocks noGrp="1"/>
          </p:cNvSpPr>
          <p:nvPr>
            <p:ph type="title"/>
          </p:nvPr>
        </p:nvSpPr>
        <p:spPr>
          <a:xfrm>
            <a:off x="3429000" y="363176"/>
            <a:ext cx="8191500" cy="990600"/>
          </a:xfrm>
        </p:spPr>
        <p:txBody>
          <a:bodyPr>
            <a:noAutofit/>
          </a:bodyPr>
          <a:lstStyle>
            <a:lvl1pPr marL="0" indent="0">
              <a:tabLst/>
              <a:defRPr sz="3000" b="1"/>
            </a:lvl1pPr>
          </a:lstStyle>
          <a:p>
            <a:r>
              <a:rPr lang="en-US" dirty="0"/>
              <a:t>Click to edit Master title style</a:t>
            </a:r>
          </a:p>
        </p:txBody>
      </p:sp>
      <p:cxnSp>
        <p:nvCxnSpPr>
          <p:cNvPr id="15" name="Straight Connector 14"/>
          <p:cNvCxnSpPr/>
          <p:nvPr userDrawn="1"/>
        </p:nvCxnSpPr>
        <p:spPr>
          <a:xfrm>
            <a:off x="1524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53800" y="6286881"/>
            <a:ext cx="475811" cy="192134"/>
          </a:xfrm>
          <a:prstGeom prst="rect">
            <a:avLst/>
          </a:prstGeom>
        </p:spPr>
      </p:pic>
      <p:cxnSp>
        <p:nvCxnSpPr>
          <p:cNvPr id="19" name="Straight Connector 18"/>
          <p:cNvCxnSpPr/>
          <p:nvPr userDrawn="1"/>
        </p:nvCxnSpPr>
        <p:spPr>
          <a:xfrm>
            <a:off x="4953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8763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048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363393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73223997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379048" y="1714500"/>
            <a:ext cx="114300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729688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31467107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21581026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3"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177015859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424129945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5"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12645626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048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61357418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048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9144000" y="0"/>
            <a:ext cx="3048000" cy="68580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762000" y="6583046"/>
            <a:ext cx="2261125" cy="183809"/>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403321554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9"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57952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ver_small type_dark">
    <p:bg>
      <p:bgPr>
        <a:solidFill>
          <a:schemeClr val="accent2"/>
        </a:solidFill>
        <a:effectLst/>
      </p:bgPr>
    </p:bg>
    <p:spTree>
      <p:nvGrpSpPr>
        <p:cNvPr id="1" name=""/>
        <p:cNvGrpSpPr/>
        <p:nvPr/>
      </p:nvGrpSpPr>
      <p:grpSpPr>
        <a:xfrm>
          <a:off x="0" y="0"/>
          <a:ext cx="0" cy="0"/>
          <a:chOff x="0" y="0"/>
          <a:chExt cx="0" cy="0"/>
        </a:xfrm>
      </p:grpSpPr>
      <p:cxnSp>
        <p:nvCxnSpPr>
          <p:cNvPr id="15" name="Straight Connector 14"/>
          <p:cNvCxnSpPr/>
          <p:nvPr userDrawn="1"/>
        </p:nvCxnSpPr>
        <p:spPr>
          <a:xfrm>
            <a:off x="1524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53800" y="6286881"/>
            <a:ext cx="475811" cy="192134"/>
          </a:xfrm>
          <a:prstGeom prst="rect">
            <a:avLst/>
          </a:prstGeom>
        </p:spPr>
      </p:pic>
      <p:cxnSp>
        <p:nvCxnSpPr>
          <p:cNvPr id="19" name="Straight Connector 18"/>
          <p:cNvCxnSpPr/>
          <p:nvPr userDrawn="1"/>
        </p:nvCxnSpPr>
        <p:spPr>
          <a:xfrm>
            <a:off x="4953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8763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048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0" name="Title 10"/>
          <p:cNvSpPr>
            <a:spLocks noGrp="1"/>
          </p:cNvSpPr>
          <p:nvPr>
            <p:ph type="title"/>
          </p:nvPr>
        </p:nvSpPr>
        <p:spPr>
          <a:xfrm>
            <a:off x="3429000" y="363176"/>
            <a:ext cx="8191500" cy="990600"/>
          </a:xfrm>
        </p:spPr>
        <p:txBody>
          <a:bodyPr>
            <a:noAutofit/>
          </a:bodyPr>
          <a:lstStyle>
            <a:lvl1pPr marL="0" indent="0">
              <a:tabLst/>
              <a:defRPr sz="3000" b="1"/>
            </a:lvl1pPr>
          </a:lstStyle>
          <a:p>
            <a:r>
              <a:rPr lang="en-US" dirty="0"/>
              <a:t>Click to edit Master title style</a:t>
            </a:r>
          </a:p>
        </p:txBody>
      </p:sp>
    </p:spTree>
    <p:extLst>
      <p:ext uri="{BB962C8B-B14F-4D97-AF65-F5344CB8AC3E}">
        <p14:creationId xmlns:p14="http://schemas.microsoft.com/office/powerpoint/2010/main" val="342328911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1" y="6515113"/>
            <a:ext cx="471763" cy="190500"/>
          </a:xfrm>
          <a:prstGeom prst="rect">
            <a:avLst/>
          </a:prstGeom>
        </p:spPr>
      </p:pic>
      <p:sp>
        <p:nvSpPr>
          <p:cNvPr id="9"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324600" y="1714500"/>
            <a:ext cx="5486400" cy="43815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48812786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3"/>
            <a:ext cx="471765" cy="1905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1" y="6515113"/>
            <a:ext cx="471763" cy="190500"/>
          </a:xfrm>
          <a:prstGeom prst="rect">
            <a:avLst/>
          </a:prstGeom>
        </p:spPr>
      </p:pic>
      <p:sp>
        <p:nvSpPr>
          <p:cNvPr id="11"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6324600" y="1714500"/>
            <a:ext cx="5486400" cy="43815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Tree>
    <p:extLst>
      <p:ext uri="{BB962C8B-B14F-4D97-AF65-F5344CB8AC3E}">
        <p14:creationId xmlns:p14="http://schemas.microsoft.com/office/powerpoint/2010/main" val="353846687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12A5B3F-D89D-4060-9AC0-9B7DE76931E4}"/>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26947581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6842B51-C90E-4F88-B12E-0F10B3D61DD5}"/>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28071993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DBF5958-A570-4484-97E0-9C3E7F540B03}"/>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48867610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22142981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18192384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AF0F75B-FA89-467C-B4A8-A613B5ADCD39}"/>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70475652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2192000" cy="1714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9473426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56001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_small type_light">
    <p:bg>
      <p:bgPr>
        <a:solidFill>
          <a:schemeClr val="bg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5"/>
          </a:xfrm>
          <a:prstGeom prst="rect">
            <a:avLst/>
          </a:prstGeom>
          <a:ln>
            <a:noFill/>
          </a:ln>
        </p:spPr>
      </p:pic>
      <p:cxnSp>
        <p:nvCxnSpPr>
          <p:cNvPr id="15" name="Straight Connector 14"/>
          <p:cNvCxnSpPr/>
          <p:nvPr userDrawn="1"/>
        </p:nvCxnSpPr>
        <p:spPr>
          <a:xfrm>
            <a:off x="15240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53800" y="6286881"/>
            <a:ext cx="475810" cy="192134"/>
          </a:xfrm>
          <a:prstGeom prst="rect">
            <a:avLst/>
          </a:prstGeom>
        </p:spPr>
      </p:pic>
      <p:cxnSp>
        <p:nvCxnSpPr>
          <p:cNvPr id="12" name="Straight Connector 11"/>
          <p:cNvCxnSpPr/>
          <p:nvPr userDrawn="1"/>
        </p:nvCxnSpPr>
        <p:spPr>
          <a:xfrm>
            <a:off x="4953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8763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3048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itle 10"/>
          <p:cNvSpPr>
            <a:spLocks noGrp="1"/>
          </p:cNvSpPr>
          <p:nvPr>
            <p:ph type="title"/>
          </p:nvPr>
        </p:nvSpPr>
        <p:spPr>
          <a:xfrm>
            <a:off x="3429000" y="363176"/>
            <a:ext cx="8191500" cy="990600"/>
          </a:xfrm>
        </p:spPr>
        <p:txBody>
          <a:bodyPr>
            <a:noAutofit/>
          </a:bodyPr>
          <a:lstStyle>
            <a:lvl1pPr marL="0" indent="0">
              <a:tabLst/>
              <a:defRPr sz="3000"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319041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7681857-A5EF-433B-B523-9A2A9C61493B}"/>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11431952"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6477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21516927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114300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84113187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70900322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67"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25445051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5126838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379048" y="1714500"/>
            <a:ext cx="114300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76980298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29303162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76186081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3"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1535180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968626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34" Type="http://schemas.openxmlformats.org/officeDocument/2006/relationships/theme" Target="../theme/theme2.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slideLayout" Target="../slideLayouts/slideLayout5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slideLayout" Target="../slideLayouts/slideLayout55.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8"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image" Target="../media/image3.png"/><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theme" Target="../theme/theme3.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image" Target="../media/image3.png"/><Relationship Id="rId3" Type="http://schemas.openxmlformats.org/officeDocument/2006/relationships/slideLayout" Target="../slideLayouts/slideLayout84.xml"/><Relationship Id="rId21" Type="http://schemas.openxmlformats.org/officeDocument/2006/relationships/slideLayout" Target="../slideLayouts/slideLayout102.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theme" Target="../theme/theme4.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image" Target="../media/image2.png"/><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theme" Target="../theme/theme5.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slideLayout" Target="../slideLayouts/slideLayout142.xml"/><Relationship Id="rId3" Type="http://schemas.openxmlformats.org/officeDocument/2006/relationships/slideLayout" Target="../slideLayouts/slideLayout119.xml"/><Relationship Id="rId21" Type="http://schemas.openxmlformats.org/officeDocument/2006/relationships/slideLayout" Target="../slideLayouts/slideLayout137.xml"/><Relationship Id="rId34" Type="http://schemas.openxmlformats.org/officeDocument/2006/relationships/theme" Target="../theme/theme6.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slideLayout" Target="../slideLayouts/slideLayout141.xml"/><Relationship Id="rId33" Type="http://schemas.openxmlformats.org/officeDocument/2006/relationships/slideLayout" Target="../slideLayouts/slideLayout149.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29" Type="http://schemas.openxmlformats.org/officeDocument/2006/relationships/slideLayout" Target="../slideLayouts/slideLayout145.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32" Type="http://schemas.openxmlformats.org/officeDocument/2006/relationships/slideLayout" Target="../slideLayouts/slideLayout148.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28" Type="http://schemas.openxmlformats.org/officeDocument/2006/relationships/slideLayout" Target="../slideLayouts/slideLayout144.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31" Type="http://schemas.openxmlformats.org/officeDocument/2006/relationships/slideLayout" Target="../slideLayouts/slideLayout147.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slideLayout" Target="../slideLayouts/slideLayout143.xml"/><Relationship Id="rId30" Type="http://schemas.openxmlformats.org/officeDocument/2006/relationships/slideLayout" Target="../slideLayouts/slideLayout146.xml"/><Relationship Id="rId8" Type="http://schemas.openxmlformats.org/officeDocument/2006/relationships/slideLayout" Target="../slideLayouts/slideLayout1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65125"/>
            <a:ext cx="5486400" cy="952500"/>
          </a:xfrm>
          <a:prstGeom prst="rect">
            <a:avLst/>
          </a:prstGeom>
        </p:spPr>
        <p:txBody>
          <a:bodyPr vert="horz" lIns="0" tIns="0" rIns="0" bIns="0" rtlCol="0" anchor="t">
            <a:normAutofit/>
          </a:bodyPr>
          <a:lstStyle/>
          <a:p>
            <a:r>
              <a:rPr lang="en-US" dirty="0"/>
              <a:t>Click to edit Master title style</a:t>
            </a:r>
          </a:p>
        </p:txBody>
      </p:sp>
      <p:sp>
        <p:nvSpPr>
          <p:cNvPr id="3" name="Text Placeholder 2"/>
          <p:cNvSpPr>
            <a:spLocks noGrp="1"/>
          </p:cNvSpPr>
          <p:nvPr>
            <p:ph type="body" idx="1"/>
          </p:nvPr>
        </p:nvSpPr>
        <p:spPr>
          <a:xfrm>
            <a:off x="381000" y="1714500"/>
            <a:ext cx="5486400" cy="4572000"/>
          </a:xfrm>
          <a:prstGeom prst="rect">
            <a:avLst/>
          </a:prstGeom>
        </p:spPr>
        <p:txBody>
          <a:bodyPr vert="horz" lIns="0" tIns="228600" rIns="0" bIns="0" rtlCol="0" anchor="t">
            <a:noAutofit/>
          </a:bodyPr>
          <a:lstStyle/>
          <a:p>
            <a:pPr lvl="0"/>
            <a:r>
              <a:rPr lang="en-US" dirty="0"/>
              <a:t>Click to edit Master text styles</a:t>
            </a:r>
          </a:p>
        </p:txBody>
      </p:sp>
    </p:spTree>
    <p:extLst>
      <p:ext uri="{BB962C8B-B14F-4D97-AF65-F5344CB8AC3E}">
        <p14:creationId xmlns:p14="http://schemas.microsoft.com/office/powerpoint/2010/main" val="20556023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txStyles>
    <p:titleStyle>
      <a:lvl1pPr algn="l" defTabSz="914363" rtl="0" eaLnBrk="1" latinLnBrk="0" hangingPunct="1">
        <a:lnSpc>
          <a:spcPct val="90000"/>
        </a:lnSpc>
        <a:spcBef>
          <a:spcPct val="0"/>
        </a:spcBef>
        <a:buNone/>
        <a:defRPr sz="3000" b="0" i="0" kern="1200">
          <a:solidFill>
            <a:schemeClr val="bg2"/>
          </a:solidFill>
          <a:latin typeface="IBM Plex Sans" panose="020B0503050000000000" pitchFamily="34" charset="0"/>
          <a:ea typeface="IBM Plex Sans" panose="020B0503050000000000" pitchFamily="34" charset="0"/>
          <a:cs typeface="Arial" charset="0"/>
        </a:defRPr>
      </a:lvl1pPr>
    </p:titleStyle>
    <p:bodyStyle>
      <a:lvl1pPr marL="0" indent="0" algn="l" defTabSz="914363" rtl="0" eaLnBrk="1" latinLnBrk="0" hangingPunct="1">
        <a:lnSpc>
          <a:spcPct val="105000"/>
        </a:lnSpc>
        <a:spcBef>
          <a:spcPts val="500"/>
        </a:spcBef>
        <a:buFontTx/>
        <a:buNone/>
        <a:tabLst/>
        <a:defRPr lang="en-US" sz="1667" b="0" i="0" kern="1200" dirty="0" smtClean="0">
          <a:solidFill>
            <a:schemeClr val="bg2"/>
          </a:solidFill>
          <a:latin typeface="IBM Plex Sans" charset="0"/>
          <a:ea typeface="IBM Plex Sans" charset="0"/>
          <a:cs typeface="Arial" charset="0"/>
        </a:defRPr>
      </a:lvl1pPr>
      <a:lvl2pPr marL="190492" indent="-190492" algn="l" defTabSz="914363" rtl="0" eaLnBrk="1" latinLnBrk="0" hangingPunct="1">
        <a:lnSpc>
          <a:spcPct val="105000"/>
        </a:lnSpc>
        <a:spcBef>
          <a:spcPts val="500"/>
        </a:spcBef>
        <a:buFont typeface="LucidaGrande" charset="0"/>
        <a:buChar char="-"/>
        <a:defRPr lang="en-US" sz="1667" b="0" i="0" kern="1200" dirty="0" smtClean="0">
          <a:solidFill>
            <a:schemeClr val="bg2"/>
          </a:solidFill>
          <a:latin typeface="IBM Plex Sans" charset="0"/>
          <a:ea typeface="IBM Plex Sans" charset="0"/>
          <a:cs typeface="Arial" charset="0"/>
        </a:defRPr>
      </a:lvl2pPr>
      <a:lvl3pPr marL="380985" indent="-190492" algn="l" defTabSz="914363" rtl="0" eaLnBrk="1" latinLnBrk="0" hangingPunct="1">
        <a:lnSpc>
          <a:spcPct val="105000"/>
        </a:lnSpc>
        <a:spcBef>
          <a:spcPts val="500"/>
        </a:spcBef>
        <a:buFont typeface="Arial" panose="020B0604020202020204" pitchFamily="34" charset="0"/>
        <a:buChar char="•"/>
        <a:defRPr lang="en-US" sz="1667" b="0" i="0" kern="1200" dirty="0" smtClean="0">
          <a:solidFill>
            <a:schemeClr val="bg2"/>
          </a:solidFill>
          <a:latin typeface="IBM Plex Sans" charset="0"/>
          <a:ea typeface="IBM Plex Sans" charset="0"/>
          <a:cs typeface="Arial" charset="0"/>
        </a:defRPr>
      </a:lvl3pPr>
      <a:lvl4pPr marL="571477" indent="-190492" algn="l" defTabSz="914363" rtl="0" eaLnBrk="1" latinLnBrk="0" hangingPunct="1">
        <a:lnSpc>
          <a:spcPct val="105000"/>
        </a:lnSpc>
        <a:spcBef>
          <a:spcPts val="500"/>
        </a:spcBef>
        <a:buFont typeface=".AppleSystemUIFont" charset="-120"/>
        <a:buChar char="–"/>
        <a:defRPr lang="en-US" sz="1667" b="0" i="0" kern="1200" dirty="0" smtClean="0">
          <a:solidFill>
            <a:schemeClr val="bg2"/>
          </a:solidFill>
          <a:latin typeface="IBM Plex Sans" charset="0"/>
          <a:ea typeface="+mn-ea"/>
          <a:cs typeface="+mn-cs"/>
        </a:defRPr>
      </a:lvl4pPr>
      <a:lvl5pPr marL="761970" indent="-190492" algn="l" defTabSz="914363" rtl="0" eaLnBrk="1" latinLnBrk="0" hangingPunct="1">
        <a:lnSpc>
          <a:spcPct val="105000"/>
        </a:lnSpc>
        <a:spcBef>
          <a:spcPts val="500"/>
        </a:spcBef>
        <a:buFont typeface="Arial" panose="020B0604020202020204" pitchFamily="34" charset="0"/>
        <a:buChar char="•"/>
        <a:defRPr lang="en-US" sz="1667" b="0" i="0" kern="1200" dirty="0">
          <a:solidFill>
            <a:schemeClr val="bg2"/>
          </a:solidFill>
          <a:latin typeface="IBM Plex Sans" charset="0"/>
          <a:ea typeface="+mn-ea"/>
          <a:cs typeface="+mn-cs"/>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0"/>
            <a:ext cx="5486400" cy="9525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81000" y="1714500"/>
            <a:ext cx="5486400" cy="4381500"/>
          </a:xfrm>
          <a:prstGeom prst="rect">
            <a:avLst/>
          </a:prstGeom>
        </p:spPr>
        <p:txBody>
          <a:bodyPr vert="horz" lIns="0" tIns="228600" rIns="0" bIns="0" rtlCol="0" anchor="t">
            <a:noAutofit/>
          </a:bodyPr>
          <a:lstStyle/>
          <a:p>
            <a:pPr lvl="0"/>
            <a:r>
              <a:rPr lang="en-US" dirty="0"/>
              <a:t>Click to edit Master text styles</a:t>
            </a:r>
          </a:p>
        </p:txBody>
      </p:sp>
      <p:grpSp>
        <p:nvGrpSpPr>
          <p:cNvPr id="8" name="Group 7"/>
          <p:cNvGrpSpPr/>
          <p:nvPr userDrawn="1"/>
        </p:nvGrpSpPr>
        <p:grpSpPr>
          <a:xfrm>
            <a:off x="762000" y="6583046"/>
            <a:ext cx="2184925" cy="183809"/>
            <a:chOff x="914400" y="7899655"/>
            <a:chExt cx="2621910" cy="220571"/>
          </a:xfrm>
        </p:grpSpPr>
        <p:sp>
          <p:nvSpPr>
            <p:cNvPr id="9"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0" name="Date Placeholder 2"/>
            <p:cNvSpPr txBox="1">
              <a:spLocks/>
            </p:cNvSpPr>
            <p:nvPr userDrawn="1"/>
          </p:nvSpPr>
          <p:spPr>
            <a:xfrm>
              <a:off x="2256150" y="7899655"/>
              <a:ext cx="128016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1"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1619453750"/>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 id="2147483718" r:id="rId33"/>
  </p:sldLayoutIdLst>
  <p:txStyles>
    <p:titleStyle>
      <a:lvl1pPr algn="l" defTabSz="914363" rtl="0" eaLnBrk="1" latinLnBrk="0" hangingPunct="1">
        <a:lnSpc>
          <a:spcPct val="90000"/>
        </a:lnSpc>
        <a:spcBef>
          <a:spcPct val="0"/>
        </a:spcBef>
        <a:buNone/>
        <a:defRPr sz="3000" b="0" i="0" kern="1200">
          <a:solidFill>
            <a:schemeClr val="bg2"/>
          </a:solidFill>
          <a:latin typeface="IBM Plex Sans" charset="0"/>
          <a:ea typeface="IBM Plex Sans" charset="0"/>
          <a:cs typeface="IBM Plex Sans" charset="0"/>
        </a:defRPr>
      </a:lvl1pPr>
    </p:titleStyle>
    <p:bodyStyle>
      <a:lvl1pPr marL="0" indent="0" algn="l" defTabSz="914363" rtl="0" eaLnBrk="1" latinLnBrk="0" hangingPunct="1">
        <a:lnSpc>
          <a:spcPct val="105000"/>
        </a:lnSpc>
        <a:spcBef>
          <a:spcPts val="500"/>
        </a:spcBef>
        <a:buFontTx/>
        <a:buNone/>
        <a:tabLst/>
        <a:defRPr sz="1667" b="0" i="0" kern="1200">
          <a:solidFill>
            <a:schemeClr val="bg2"/>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sz="1667" b="0" i="0" kern="1200">
          <a:solidFill>
            <a:schemeClr val="bg2"/>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sz="1667" b="0" i="0" kern="1200">
          <a:solidFill>
            <a:schemeClr val="bg2"/>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sz="1667" b="0" i="0" kern="1200">
          <a:solidFill>
            <a:schemeClr val="bg2"/>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sz="1667" b="0" i="0" kern="1200">
          <a:solidFill>
            <a:schemeClr val="bg2"/>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0"/>
            <a:ext cx="5486400" cy="9525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81000" y="1714500"/>
            <a:ext cx="5486400" cy="4381500"/>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grpSp>
        <p:nvGrpSpPr>
          <p:cNvPr id="9" name="Group 8"/>
          <p:cNvGrpSpPr/>
          <p:nvPr userDrawn="1"/>
        </p:nvGrpSpPr>
        <p:grpSpPr>
          <a:xfrm>
            <a:off x="762000" y="6583046"/>
            <a:ext cx="2261125" cy="183809"/>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2528896844"/>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Lst>
  <p:txStyles>
    <p:titleStyle>
      <a:lvl1pPr algn="l" defTabSz="914363" rtl="0" eaLnBrk="1" latinLnBrk="0" hangingPunct="1">
        <a:lnSpc>
          <a:spcPct val="90000"/>
        </a:lnSpc>
        <a:spcBef>
          <a:spcPct val="0"/>
        </a:spcBef>
        <a:buNone/>
        <a:defRPr sz="3000" b="0" i="0" kern="1200">
          <a:solidFill>
            <a:schemeClr val="tx1"/>
          </a:solidFill>
          <a:latin typeface="IBM Plex Sans" charset="0"/>
          <a:ea typeface="IBM Plex Sans" charset="0"/>
          <a:cs typeface="IBM Plex Sans" charset="0"/>
        </a:defRPr>
      </a:lvl1pPr>
    </p:titleStyle>
    <p:bodyStyle>
      <a:lvl1pPr marL="0" indent="0" algn="l" defTabSz="914363" rtl="0" eaLnBrk="1" latinLnBrk="0" hangingPunct="1">
        <a:lnSpc>
          <a:spcPct val="105000"/>
        </a:lnSpc>
        <a:spcBef>
          <a:spcPts val="500"/>
        </a:spcBef>
        <a:buFontTx/>
        <a:buNone/>
        <a:tabLst/>
        <a:defRPr sz="1667" b="0" i="0" kern="1200">
          <a:solidFill>
            <a:schemeClr val="tx1"/>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lang="en-US" sz="1667" b="0" i="0" kern="1200" dirty="0" smtClean="0">
          <a:solidFill>
            <a:schemeClr val="tx1"/>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a:solidFill>
            <a:schemeClr val="tx1"/>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0"/>
            <a:ext cx="5486400" cy="9525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81000" y="1714500"/>
            <a:ext cx="5486400" cy="4381500"/>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grpSp>
        <p:nvGrpSpPr>
          <p:cNvPr id="9" name="Group 8"/>
          <p:cNvGrpSpPr/>
          <p:nvPr userDrawn="1"/>
        </p:nvGrpSpPr>
        <p:grpSpPr>
          <a:xfrm>
            <a:off x="762000" y="6583046"/>
            <a:ext cx="2261125" cy="183809"/>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2020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55541659"/>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Lst>
  <p:txStyles>
    <p:titleStyle>
      <a:lvl1pPr algn="l" defTabSz="914363" rtl="0" eaLnBrk="1" latinLnBrk="0" hangingPunct="1">
        <a:lnSpc>
          <a:spcPct val="90000"/>
        </a:lnSpc>
        <a:spcBef>
          <a:spcPct val="0"/>
        </a:spcBef>
        <a:buNone/>
        <a:defRPr sz="3000" b="0" i="0" kern="1200">
          <a:solidFill>
            <a:schemeClr val="tx1"/>
          </a:solidFill>
          <a:latin typeface="IBM Plex Sans" charset="0"/>
          <a:ea typeface="IBM Plex Sans" charset="0"/>
          <a:cs typeface="IBM Plex Sans" charset="0"/>
        </a:defRPr>
      </a:lvl1pPr>
    </p:titleStyle>
    <p:bodyStyle>
      <a:lvl1pPr marL="0" indent="0" algn="l" defTabSz="914363" rtl="0" eaLnBrk="1" latinLnBrk="0" hangingPunct="1">
        <a:lnSpc>
          <a:spcPct val="105000"/>
        </a:lnSpc>
        <a:spcBef>
          <a:spcPts val="500"/>
        </a:spcBef>
        <a:buFontTx/>
        <a:buNone/>
        <a:tabLst/>
        <a:defRPr sz="1667" b="0" i="0" kern="1200">
          <a:solidFill>
            <a:schemeClr val="tx1"/>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lang="en-US" sz="1667" b="0" i="0" kern="1200" dirty="0" smtClean="0">
          <a:solidFill>
            <a:schemeClr val="tx1"/>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a:solidFill>
            <a:schemeClr val="tx1"/>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0"/>
            <a:ext cx="5486400" cy="952500"/>
          </a:xfrm>
          <a:prstGeom prst="rect">
            <a:avLst/>
          </a:prstGeom>
        </p:spPr>
        <p:txBody>
          <a:bodyPr vert="horz" lIns="0" tIns="0" rIns="0" bIns="0" rtlCol="0" anchor="t">
            <a:noAutofit/>
          </a:bodyPr>
          <a:lstStyle/>
          <a:p>
            <a:r>
              <a:rPr lang="en-US" dirty="0"/>
              <a:t>Click to edit Master title style</a:t>
            </a:r>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339010" y="6515120"/>
            <a:ext cx="471765" cy="190501"/>
          </a:xfrm>
          <a:prstGeom prst="rect">
            <a:avLst/>
          </a:prstGeom>
        </p:spPr>
      </p:pic>
      <p:grpSp>
        <p:nvGrpSpPr>
          <p:cNvPr id="9" name="Group 8"/>
          <p:cNvGrpSpPr/>
          <p:nvPr userDrawn="1"/>
        </p:nvGrpSpPr>
        <p:grpSpPr>
          <a:xfrm>
            <a:off x="762000" y="6583046"/>
            <a:ext cx="2261125" cy="183809"/>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a:t>
              </a:r>
              <a:r>
                <a:rPr lang="en-US" sz="333" b="0" i="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2018 IBM Corporation</a:t>
              </a:r>
              <a:r>
                <a:rPr lang="en-US" sz="666" b="0" i="0" baseline="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 </a:t>
              </a:r>
            </a:p>
          </p:txBody>
        </p:sp>
        <p:sp>
          <p:nvSpPr>
            <p:cNvPr id="1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IBM Services</a:t>
            </a:r>
          </a:p>
        </p:txBody>
      </p:sp>
      <p:sp>
        <p:nvSpPr>
          <p:cNvPr id="13"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3721452170"/>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Lst>
  <p:txStyles>
    <p:titleStyle>
      <a:lvl1pPr algn="l" defTabSz="914363" rtl="0" eaLnBrk="1" latinLnBrk="0" hangingPunct="1">
        <a:lnSpc>
          <a:spcPct val="90000"/>
        </a:lnSpc>
        <a:spcBef>
          <a:spcPct val="0"/>
        </a:spcBef>
        <a:buNone/>
        <a:defRPr sz="3000" b="0" i="0" kern="1200">
          <a:solidFill>
            <a:schemeClr val="bg2"/>
          </a:solidFill>
          <a:latin typeface="IBM Plex Sans" charset="0"/>
          <a:ea typeface="IBM Plex Sans" charset="0"/>
          <a:cs typeface="IBM Plex Sans" charset="0"/>
        </a:defRPr>
      </a:lvl1pPr>
    </p:titleStyle>
    <p:bodyStyle>
      <a:lvl1pPr marL="38098" indent="0" algn="l" defTabSz="914363" rtl="0" eaLnBrk="1" latinLnBrk="0" hangingPunct="1">
        <a:lnSpc>
          <a:spcPct val="105000"/>
        </a:lnSpc>
        <a:spcBef>
          <a:spcPts val="1000"/>
        </a:spcBef>
        <a:buFontTx/>
        <a:buNone/>
        <a:defRPr sz="1667" b="0" i="0" kern="1200">
          <a:solidFill>
            <a:schemeClr val="bg2"/>
          </a:solidFill>
          <a:latin typeface="IBM Plex Sans Regular" charset="0"/>
          <a:ea typeface="+mn-ea"/>
          <a:cs typeface="+mn-cs"/>
        </a:defRPr>
      </a:lvl1pPr>
      <a:lvl2pPr marL="190492" indent="-190492" algn="l" defTabSz="914363" rtl="0" eaLnBrk="1" latinLnBrk="0" hangingPunct="1">
        <a:lnSpc>
          <a:spcPct val="105000"/>
        </a:lnSpc>
        <a:spcBef>
          <a:spcPts val="833"/>
        </a:spcBef>
        <a:buFont typeface="LucidaGrande" charset="0"/>
        <a:buChar char="-"/>
        <a:defRPr sz="1667" b="0" i="0" kern="1200">
          <a:solidFill>
            <a:schemeClr val="bg2"/>
          </a:solidFill>
          <a:latin typeface="IBM Plex Sans Regular" charset="0"/>
          <a:ea typeface="+mn-ea"/>
          <a:cs typeface="+mn-cs"/>
        </a:defRPr>
      </a:lvl2pPr>
      <a:lvl3pPr marL="380985" indent="-190492" algn="l" defTabSz="914363" rtl="0" eaLnBrk="1" latinLnBrk="0" hangingPunct="1">
        <a:lnSpc>
          <a:spcPct val="105000"/>
        </a:lnSpc>
        <a:spcBef>
          <a:spcPts val="0"/>
        </a:spcBef>
        <a:buSzPct val="80000"/>
        <a:buFont typeface="Arial" panose="020B0604020202020204" pitchFamily="34" charset="0"/>
        <a:buChar char="•"/>
        <a:defRPr sz="1667" b="0" i="0" kern="1200">
          <a:solidFill>
            <a:schemeClr val="bg2"/>
          </a:solidFill>
          <a:latin typeface="IBM Plex Sans Regular" charset="0"/>
          <a:ea typeface="+mn-ea"/>
          <a:cs typeface="+mn-cs"/>
        </a:defRPr>
      </a:lvl3pPr>
      <a:lvl4pPr marL="571477" indent="-190492" algn="l" defTabSz="914363" rtl="0" eaLnBrk="1" latinLnBrk="0" hangingPunct="1">
        <a:lnSpc>
          <a:spcPct val="105000"/>
        </a:lnSpc>
        <a:spcBef>
          <a:spcPts val="0"/>
        </a:spcBef>
        <a:buFont typeface=".AppleSystemUIFont" charset="-120"/>
        <a:buChar char="–"/>
        <a:defRPr sz="1667" b="0" i="0" kern="1200">
          <a:solidFill>
            <a:schemeClr val="bg2"/>
          </a:solidFill>
          <a:latin typeface="IBM Plex Sans Regular" charset="0"/>
          <a:ea typeface="+mn-ea"/>
          <a:cs typeface="+mn-cs"/>
        </a:defRPr>
      </a:lvl4pPr>
      <a:lvl5pPr marL="761970" indent="-190492" algn="l" defTabSz="914363" rtl="0" eaLnBrk="1" latinLnBrk="0" hangingPunct="1">
        <a:lnSpc>
          <a:spcPct val="105000"/>
        </a:lnSpc>
        <a:spcBef>
          <a:spcPts val="0"/>
        </a:spcBef>
        <a:buSzPct val="80000"/>
        <a:buFont typeface="Arial" panose="020B0604020202020204" pitchFamily="34" charset="0"/>
        <a:buChar char="•"/>
        <a:defRPr sz="1667" b="0" i="0" kern="1200">
          <a:solidFill>
            <a:schemeClr val="bg2"/>
          </a:solidFill>
          <a:latin typeface="IBM Plex Sans Regular" charset="0"/>
          <a:ea typeface="+mn-ea"/>
          <a:cs typeface="+mn-cs"/>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0"/>
            <a:ext cx="5486400" cy="9525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81000" y="1714500"/>
            <a:ext cx="5486400" cy="4381500"/>
          </a:xfrm>
          <a:prstGeom prst="rect">
            <a:avLst/>
          </a:prstGeom>
        </p:spPr>
        <p:txBody>
          <a:bodyPr vert="horz" lIns="0" tIns="228600" rIns="0" bIns="0" rtlCol="0" anchor="t">
            <a:noAutofit/>
          </a:bodyPr>
          <a:lstStyle/>
          <a:p>
            <a:pPr lvl="0"/>
            <a:r>
              <a:rPr lang="en-US" dirty="0"/>
              <a:t>Click to edit Master text styles</a:t>
            </a:r>
          </a:p>
        </p:txBody>
      </p:sp>
      <p:grpSp>
        <p:nvGrpSpPr>
          <p:cNvPr id="8" name="Group 7"/>
          <p:cNvGrpSpPr/>
          <p:nvPr userDrawn="1"/>
        </p:nvGrpSpPr>
        <p:grpSpPr>
          <a:xfrm>
            <a:off x="762000" y="6583046"/>
            <a:ext cx="2184925" cy="183809"/>
            <a:chOff x="914400" y="7899655"/>
            <a:chExt cx="2621910" cy="220571"/>
          </a:xfrm>
        </p:grpSpPr>
        <p:sp>
          <p:nvSpPr>
            <p:cNvPr id="9"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0" name="Date Placeholder 2"/>
            <p:cNvSpPr txBox="1">
              <a:spLocks/>
            </p:cNvSpPr>
            <p:nvPr userDrawn="1"/>
          </p:nvSpPr>
          <p:spPr>
            <a:xfrm>
              <a:off x="2256150" y="7899655"/>
              <a:ext cx="128016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1"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3211726082"/>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 id="2147483805" r:id="rId24"/>
    <p:sldLayoutId id="2147483806" r:id="rId25"/>
    <p:sldLayoutId id="2147483807" r:id="rId26"/>
    <p:sldLayoutId id="2147483808" r:id="rId27"/>
    <p:sldLayoutId id="2147483809" r:id="rId28"/>
    <p:sldLayoutId id="2147483810" r:id="rId29"/>
    <p:sldLayoutId id="2147483811" r:id="rId30"/>
    <p:sldLayoutId id="2147483812" r:id="rId31"/>
    <p:sldLayoutId id="2147483813" r:id="rId32"/>
    <p:sldLayoutId id="2147483814" r:id="rId33"/>
  </p:sldLayoutIdLst>
  <p:txStyles>
    <p:titleStyle>
      <a:lvl1pPr algn="l" defTabSz="914363" rtl="0" eaLnBrk="1" latinLnBrk="0" hangingPunct="1">
        <a:lnSpc>
          <a:spcPct val="90000"/>
        </a:lnSpc>
        <a:spcBef>
          <a:spcPct val="0"/>
        </a:spcBef>
        <a:buNone/>
        <a:defRPr sz="3000" b="0" i="0" kern="1200">
          <a:solidFill>
            <a:schemeClr val="bg2"/>
          </a:solidFill>
          <a:latin typeface="IBM Plex Sans" charset="0"/>
          <a:ea typeface="IBM Plex Sans" charset="0"/>
          <a:cs typeface="IBM Plex Sans" charset="0"/>
        </a:defRPr>
      </a:lvl1pPr>
    </p:titleStyle>
    <p:bodyStyle>
      <a:lvl1pPr marL="0" indent="0" algn="l" defTabSz="914363" rtl="0" eaLnBrk="1" latinLnBrk="0" hangingPunct="1">
        <a:lnSpc>
          <a:spcPct val="105000"/>
        </a:lnSpc>
        <a:spcBef>
          <a:spcPts val="500"/>
        </a:spcBef>
        <a:buFontTx/>
        <a:buNone/>
        <a:tabLst/>
        <a:defRPr sz="1667" b="0" i="0" kern="1200">
          <a:solidFill>
            <a:schemeClr val="bg2"/>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sz="1667" b="0" i="0" kern="1200">
          <a:solidFill>
            <a:schemeClr val="bg2"/>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sz="1667" b="0" i="0" kern="1200">
          <a:solidFill>
            <a:schemeClr val="bg2"/>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sz="1667" b="0" i="0" kern="1200">
          <a:solidFill>
            <a:schemeClr val="bg2"/>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sz="1667" b="0" i="0" kern="1200">
          <a:solidFill>
            <a:schemeClr val="bg2"/>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jp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pring-cloud-samples/configserver" TargetMode="External"/><Relationship Id="rId2" Type="http://schemas.openxmlformats.org/officeDocument/2006/relationships/notesSlide" Target="../notesSlides/notesSlide1.xml"/><Relationship Id="rId1" Type="http://schemas.openxmlformats.org/officeDocument/2006/relationships/slideLayout" Target="../slideLayouts/slideLayout13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3.xml"/></Relationships>
</file>

<file path=ppt/slides/_rels/slide3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01.xml"/></Relationships>
</file>

<file path=ppt/slides/_rels/slide3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10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a:extLst>
              <a:ext uri="{FF2B5EF4-FFF2-40B4-BE49-F238E27FC236}">
                <a16:creationId xmlns:a16="http://schemas.microsoft.com/office/drawing/2014/main" id="{965782D0-6FE8-49E8-87D6-0D3EFE775305}"/>
              </a:ext>
            </a:extLst>
          </p:cNvPr>
          <p:cNvPicPr>
            <a:picLocks noGrp="1" noChangeAspect="1"/>
          </p:cNvPicPr>
          <p:nvPr>
            <p:ph type="pic" sz="quarter" idx="10"/>
          </p:nvPr>
        </p:nvPicPr>
        <p:blipFill rotWithShape="1">
          <a:blip r:embed="rId2">
            <a:alphaModFix amt="50000"/>
          </a:blip>
          <a:srcRect t="12500" b="30834"/>
          <a:stretch/>
        </p:blipFill>
        <p:spPr>
          <a:xfrm>
            <a:off x="0" y="1676400"/>
            <a:ext cx="12192000" cy="5181600"/>
          </a:xfrm>
        </p:spPr>
      </p:pic>
      <p:sp>
        <p:nvSpPr>
          <p:cNvPr id="3" name="Title 2"/>
          <p:cNvSpPr>
            <a:spLocks noGrp="1"/>
          </p:cNvSpPr>
          <p:nvPr>
            <p:ph type="title"/>
          </p:nvPr>
        </p:nvSpPr>
        <p:spPr>
          <a:xfrm>
            <a:off x="3429000" y="342900"/>
            <a:ext cx="8763000" cy="2819400"/>
          </a:xfrm>
        </p:spPr>
        <p:txBody>
          <a:bodyPr/>
          <a:lstStyle/>
          <a:p>
            <a:r>
              <a:rPr lang="en-US" dirty="0">
                <a:latin typeface="IBM Plex Sans" charset="0"/>
                <a:ea typeface="IBM Plex Sans" charset="0"/>
                <a:cs typeface="IBM Plex Sans" charset="0"/>
              </a:rPr>
              <a:t>Spring Cloud – Configuration Management</a:t>
            </a:r>
            <a:br>
              <a:rPr lang="en-US" sz="3333" b="0" dirty="0">
                <a:latin typeface="IBM Plex Sans" charset="0"/>
                <a:ea typeface="IBM Plex Sans" charset="0"/>
                <a:cs typeface="IBM Plex Sans" charset="0"/>
              </a:rPr>
            </a:br>
            <a:br>
              <a:rPr lang="en-US" sz="3333" b="0" dirty="0">
                <a:latin typeface="IBM Plex Sans" charset="0"/>
                <a:ea typeface="IBM Plex Sans" charset="0"/>
                <a:cs typeface="IBM Plex Sans" charset="0"/>
              </a:rPr>
            </a:br>
            <a:r>
              <a:rPr lang="en-US" sz="3333" b="0" dirty="0">
                <a:latin typeface="IBM Plex Sans" charset="0"/>
                <a:ea typeface="IBM Plex Sans" charset="0"/>
                <a:cs typeface="IBM Plex Sans" charset="0"/>
              </a:rPr>
              <a:t>Audience: Developer</a:t>
            </a:r>
          </a:p>
        </p:txBody>
      </p:sp>
      <p:cxnSp>
        <p:nvCxnSpPr>
          <p:cNvPr id="5" name="Straight Connector 4"/>
          <p:cNvCxnSpPr/>
          <p:nvPr/>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38560" y="6286881"/>
            <a:ext cx="475811" cy="192134"/>
          </a:xfrm>
          <a:prstGeom prst="rect">
            <a:avLst/>
          </a:prstGeom>
        </p:spPr>
      </p:pic>
    </p:spTree>
    <p:extLst>
      <p:ext uri="{BB962C8B-B14F-4D97-AF65-F5344CB8AC3E}">
        <p14:creationId xmlns:p14="http://schemas.microsoft.com/office/powerpoint/2010/main" val="513526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Configuration Management</a:t>
            </a:r>
            <a:endParaRPr lang="en-IN" dirty="0"/>
          </a:p>
        </p:txBody>
      </p:sp>
      <p:sp>
        <p:nvSpPr>
          <p:cNvPr id="3" name="Content Placeholder 2">
            <a:extLst>
              <a:ext uri="{FF2B5EF4-FFF2-40B4-BE49-F238E27FC236}">
                <a16:creationId xmlns:a16="http://schemas.microsoft.com/office/drawing/2014/main" id="{1F746E9D-F67E-45C1-BFE1-1B137700C99F}"/>
              </a:ext>
            </a:extLst>
          </p:cNvPr>
          <p:cNvSpPr>
            <a:spLocks noGrp="1"/>
          </p:cNvSpPr>
          <p:nvPr>
            <p:ph type="body" sz="quarter" idx="14"/>
          </p:nvPr>
        </p:nvSpPr>
        <p:spPr/>
        <p:txBody>
          <a:bodyPr/>
          <a:lstStyle/>
          <a:p>
            <a:r>
              <a:rPr lang="en-US" dirty="0"/>
              <a:t>Centralized</a:t>
            </a:r>
          </a:p>
          <a:p>
            <a:pPr marL="552458" indent="-285750">
              <a:buFont typeface="Courier New" panose="02070309020205020404" pitchFamily="49" charset="0"/>
              <a:buChar char="o"/>
            </a:pPr>
            <a:r>
              <a:rPr lang="en-US" sz="1700" dirty="0">
                <a:solidFill>
                  <a:schemeClr val="bg2"/>
                </a:solidFill>
                <a:latin typeface="IBM Plex Sans" panose="020B0503050203000203" pitchFamily="34" charset="0"/>
              </a:rPr>
              <a:t>Or a few discrete sources of our choosing</a:t>
            </a:r>
          </a:p>
          <a:p>
            <a:endParaRPr lang="en-IN" dirty="0"/>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Desired Solution for Configuration</a:t>
            </a:r>
          </a:p>
        </p:txBody>
      </p:sp>
      <p:sp>
        <p:nvSpPr>
          <p:cNvPr id="13" name="Rectangle 12">
            <a:extLst>
              <a:ext uri="{FF2B5EF4-FFF2-40B4-BE49-F238E27FC236}">
                <a16:creationId xmlns:a16="http://schemas.microsoft.com/office/drawing/2014/main" id="{A1C6166C-F9AD-4C6C-973D-A5D8A25FB594}"/>
              </a:ext>
            </a:extLst>
          </p:cNvPr>
          <p:cNvSpPr/>
          <p:nvPr/>
        </p:nvSpPr>
        <p:spPr>
          <a:xfrm>
            <a:off x="381000" y="1552027"/>
            <a:ext cx="10043160" cy="4955203"/>
          </a:xfrm>
          <a:prstGeom prst="rect">
            <a:avLst/>
          </a:prstGeom>
        </p:spPr>
        <p:txBody>
          <a:bodyPr wrap="square">
            <a:spAutoFit/>
          </a:bodyPr>
          <a:lstStyle/>
          <a:p>
            <a:pPr marL="285750" lvl="1" indent="-285750">
              <a:buFont typeface="Arial" panose="020B0604020202020204" pitchFamily="34" charset="0"/>
              <a:buChar char="•"/>
            </a:pPr>
            <a:r>
              <a:rPr lang="en-US" sz="2000" dirty="0">
                <a:latin typeface="IBM Plex Sans" panose="020B0503050203000203" pitchFamily="34" charset="0"/>
              </a:rPr>
              <a:t>Platform/Cloud-Independent solution</a:t>
            </a:r>
          </a:p>
          <a:p>
            <a:pPr marL="742950" lvl="1" indent="-285750">
              <a:buFont typeface="Courier New" panose="02070309020205020404" pitchFamily="49" charset="0"/>
              <a:buChar char="o"/>
            </a:pPr>
            <a:r>
              <a:rPr lang="en-US" dirty="0">
                <a:latin typeface="IBM Plex Sans" panose="020B0503050203000203" pitchFamily="34" charset="0"/>
              </a:rPr>
              <a:t>Language-independent too</a:t>
            </a:r>
          </a:p>
          <a:p>
            <a:pPr marL="742950" lvl="1" indent="-285750">
              <a:buFont typeface="Courier New" panose="02070309020205020404" pitchFamily="49" charset="0"/>
              <a:buChar char="o"/>
            </a:pPr>
            <a:endParaRPr lang="en-US" dirty="0">
              <a:latin typeface="IBM Plex Sans" panose="020B0503050203000203" pitchFamily="34" charset="0"/>
            </a:endParaRPr>
          </a:p>
          <a:p>
            <a:pPr marL="285750" lvl="1" indent="-285750">
              <a:buFont typeface="Arial" panose="020B0604020202020204" pitchFamily="34" charset="0"/>
              <a:buChar char="•"/>
            </a:pPr>
            <a:r>
              <a:rPr lang="en-US" sz="2000" dirty="0">
                <a:latin typeface="IBM Plex Sans" panose="020B0503050203000203" pitchFamily="34" charset="0"/>
              </a:rPr>
              <a:t>Centralized</a:t>
            </a:r>
          </a:p>
          <a:p>
            <a:pPr marL="742950" lvl="1" indent="-285750">
              <a:buFont typeface="Courier New" panose="02070309020205020404" pitchFamily="49" charset="0"/>
              <a:buChar char="o"/>
            </a:pPr>
            <a:r>
              <a:rPr lang="en-US" dirty="0">
                <a:latin typeface="IBM Plex Sans" panose="020B0503050203000203" pitchFamily="34" charset="0"/>
              </a:rPr>
              <a:t>Or a few discrete sources of our choosing</a:t>
            </a:r>
          </a:p>
          <a:p>
            <a:pPr marL="742950" lvl="1" indent="-285750">
              <a:buFont typeface="Courier New" panose="02070309020205020404" pitchFamily="49" charset="0"/>
              <a:buChar char="o"/>
            </a:pPr>
            <a:endParaRPr lang="en-US" dirty="0">
              <a:latin typeface="IBM Plex Sans" panose="020B0503050203000203" pitchFamily="34" charset="0"/>
            </a:endParaRPr>
          </a:p>
          <a:p>
            <a:pPr marL="285750" lvl="1" indent="-285750">
              <a:buFont typeface="Arial" panose="020B0604020202020204" pitchFamily="34" charset="0"/>
              <a:buChar char="•"/>
            </a:pPr>
            <a:r>
              <a:rPr lang="en-US" sz="2000" dirty="0">
                <a:latin typeface="IBM Plex Sans" panose="020B0503050203000203" pitchFamily="34" charset="0"/>
              </a:rPr>
              <a:t>Dynamic</a:t>
            </a:r>
          </a:p>
          <a:p>
            <a:pPr marL="742950" lvl="1" indent="-285750">
              <a:buFont typeface="Courier New" panose="02070309020205020404" pitchFamily="49" charset="0"/>
              <a:buChar char="o"/>
            </a:pPr>
            <a:r>
              <a:rPr lang="en-US" dirty="0">
                <a:latin typeface="IBM Plex Sans" panose="020B0503050203000203" pitchFamily="34" charset="0"/>
              </a:rPr>
              <a:t>Ability to update settings while an application is running</a:t>
            </a:r>
          </a:p>
          <a:p>
            <a:pPr marL="742950" lvl="1" indent="-285750">
              <a:buFont typeface="Courier New" panose="02070309020205020404" pitchFamily="49" charset="0"/>
              <a:buChar char="o"/>
            </a:pPr>
            <a:endParaRPr lang="en-US" dirty="0">
              <a:latin typeface="IBM Plex Sans" panose="020B0503050203000203" pitchFamily="34" charset="0"/>
            </a:endParaRPr>
          </a:p>
          <a:p>
            <a:pPr marL="285750" lvl="1" indent="-285750">
              <a:buFont typeface="Arial" panose="020B0604020202020204" pitchFamily="34" charset="0"/>
              <a:buChar char="•"/>
            </a:pPr>
            <a:r>
              <a:rPr lang="en-US" sz="2000" dirty="0">
                <a:latin typeface="IBM Plex Sans" panose="020B0503050203000203" pitchFamily="34" charset="0"/>
              </a:rPr>
              <a:t>Controllable</a:t>
            </a:r>
          </a:p>
          <a:p>
            <a:pPr marL="742950" lvl="1" indent="-285750">
              <a:buFont typeface="Courier New" panose="02070309020205020404" pitchFamily="49" charset="0"/>
              <a:buChar char="o"/>
            </a:pPr>
            <a:r>
              <a:rPr lang="en-US" dirty="0">
                <a:latin typeface="IBM Plex Sans" panose="020B0503050203000203" pitchFamily="34" charset="0"/>
              </a:rPr>
              <a:t>Same SCM choices we use with software</a:t>
            </a:r>
          </a:p>
          <a:p>
            <a:pPr marL="742950" lvl="1" indent="-285750">
              <a:buFont typeface="Courier New" panose="02070309020205020404" pitchFamily="49" charset="0"/>
              <a:buChar char="o"/>
            </a:pPr>
            <a:endParaRPr lang="en-US" dirty="0">
              <a:latin typeface="IBM Plex Sans" panose="020B0503050203000203" pitchFamily="34" charset="0"/>
            </a:endParaRPr>
          </a:p>
          <a:p>
            <a:pPr marL="285750" lvl="1" indent="-285750">
              <a:buFont typeface="Arial" panose="020B0604020202020204" pitchFamily="34" charset="0"/>
              <a:buChar char="•"/>
            </a:pPr>
            <a:r>
              <a:rPr lang="en-US" sz="2000" dirty="0">
                <a:latin typeface="IBM Plex Sans" panose="020B0503050203000203" pitchFamily="34" charset="0"/>
              </a:rPr>
              <a:t>Passive</a:t>
            </a:r>
          </a:p>
          <a:p>
            <a:pPr marL="742950" lvl="1" indent="-285750">
              <a:buFont typeface="Courier New" panose="02070309020205020404" pitchFamily="49" charset="0"/>
              <a:buChar char="o"/>
            </a:pPr>
            <a:r>
              <a:rPr lang="en-US" dirty="0">
                <a:latin typeface="IBM Plex Sans" panose="020B0503050203000203" pitchFamily="34" charset="0"/>
              </a:rPr>
              <a:t>Services (Applications) should do most of the work themselves by self-registering</a:t>
            </a:r>
          </a:p>
          <a:p>
            <a:pPr marL="742950" lvl="1" indent="-285750">
              <a:buFont typeface="Courier New" panose="02070309020205020404" pitchFamily="49" charset="0"/>
              <a:buChar char="o"/>
            </a:pPr>
            <a:endParaRPr lang="en-US" dirty="0">
              <a:latin typeface="IBM Plex Sans" panose="020B0503050203000203" pitchFamily="34" charset="0"/>
            </a:endParaRPr>
          </a:p>
          <a:p>
            <a:pPr marL="742950" lvl="1" indent="-285750">
              <a:buFont typeface="Courier New" panose="02070309020205020404" pitchFamily="49" charset="0"/>
              <a:buChar char="o"/>
            </a:pPr>
            <a:endParaRPr lang="en-US" dirty="0">
              <a:latin typeface="IBM Plex Sans" panose="020B0503050203000203" pitchFamily="34" charset="0"/>
            </a:endParaRPr>
          </a:p>
          <a:p>
            <a:pPr marL="742950" lvl="1" indent="-285750">
              <a:buFont typeface="Courier New" panose="02070309020205020404" pitchFamily="49" charset="0"/>
              <a:buChar char="o"/>
            </a:pPr>
            <a:endParaRPr lang="en-US" dirty="0">
              <a:latin typeface="IBM Plex Sans" panose="020B0503050203000203" pitchFamily="34" charset="0"/>
            </a:endParaRPr>
          </a:p>
        </p:txBody>
      </p:sp>
    </p:spTree>
    <p:extLst>
      <p:ext uri="{BB962C8B-B14F-4D97-AF65-F5344CB8AC3E}">
        <p14:creationId xmlns:p14="http://schemas.microsoft.com/office/powerpoint/2010/main" val="2563667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Configuration Management</a:t>
            </a:r>
            <a:endParaRPr lang="en-IN" dirty="0"/>
          </a:p>
        </p:txBody>
      </p:sp>
      <p:sp>
        <p:nvSpPr>
          <p:cNvPr id="3" name="Content Placeholder 2">
            <a:extLst>
              <a:ext uri="{FF2B5EF4-FFF2-40B4-BE49-F238E27FC236}">
                <a16:creationId xmlns:a16="http://schemas.microsoft.com/office/drawing/2014/main" id="{1F746E9D-F67E-45C1-BFE1-1B137700C99F}"/>
              </a:ext>
            </a:extLst>
          </p:cNvPr>
          <p:cNvSpPr>
            <a:spLocks noGrp="1"/>
          </p:cNvSpPr>
          <p:nvPr>
            <p:ph type="body" sz="quarter" idx="14"/>
          </p:nvPr>
        </p:nvSpPr>
        <p:spPr/>
        <p:txBody>
          <a:bodyPr/>
          <a:lstStyle/>
          <a:p>
            <a:r>
              <a:rPr lang="en-US" dirty="0"/>
              <a:t>Centralized</a:t>
            </a:r>
          </a:p>
          <a:p>
            <a:pPr marL="552458" indent="-285750">
              <a:buFont typeface="Courier New" panose="02070309020205020404" pitchFamily="49" charset="0"/>
              <a:buChar char="o"/>
            </a:pPr>
            <a:r>
              <a:rPr lang="en-US" sz="1700" dirty="0">
                <a:solidFill>
                  <a:schemeClr val="bg2"/>
                </a:solidFill>
                <a:latin typeface="IBM Plex Sans" panose="020B0503050203000203" pitchFamily="34" charset="0"/>
              </a:rPr>
              <a:t>Or a few discrete sources of our choosing</a:t>
            </a:r>
          </a:p>
          <a:p>
            <a:endParaRPr lang="en-IN" dirty="0"/>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Solution</a:t>
            </a:r>
          </a:p>
        </p:txBody>
      </p:sp>
      <p:sp>
        <p:nvSpPr>
          <p:cNvPr id="13" name="Rectangle 12">
            <a:extLst>
              <a:ext uri="{FF2B5EF4-FFF2-40B4-BE49-F238E27FC236}">
                <a16:creationId xmlns:a16="http://schemas.microsoft.com/office/drawing/2014/main" id="{A1C6166C-F9AD-4C6C-973D-A5D8A25FB594}"/>
              </a:ext>
            </a:extLst>
          </p:cNvPr>
          <p:cNvSpPr/>
          <p:nvPr/>
        </p:nvSpPr>
        <p:spPr>
          <a:xfrm>
            <a:off x="381000" y="1552027"/>
            <a:ext cx="10043160" cy="3785652"/>
          </a:xfrm>
          <a:prstGeom prst="rect">
            <a:avLst/>
          </a:prstGeom>
        </p:spPr>
        <p:txBody>
          <a:bodyPr wrap="square">
            <a:spAutoFit/>
          </a:bodyPr>
          <a:lstStyle/>
          <a:p>
            <a:pPr marL="285750" lvl="1" indent="-285750">
              <a:buFont typeface="Arial" panose="020B0604020202020204" pitchFamily="34" charset="0"/>
              <a:buChar char="•"/>
            </a:pPr>
            <a:r>
              <a:rPr lang="en-US" sz="2000" dirty="0">
                <a:latin typeface="IBM Plex Sans" panose="020B0503050203000203" pitchFamily="34" charset="0"/>
              </a:rPr>
              <a:t>Spring Cloud Config</a:t>
            </a:r>
          </a:p>
          <a:p>
            <a:pPr marL="742950" lvl="1" indent="-285750">
              <a:buFont typeface="Courier New" panose="02070309020205020404" pitchFamily="49" charset="0"/>
              <a:buChar char="o"/>
            </a:pPr>
            <a:r>
              <a:rPr lang="en-US" dirty="0">
                <a:latin typeface="IBM Plex Sans" panose="020B0503050203000203" pitchFamily="34" charset="0"/>
              </a:rPr>
              <a:t>Provides centralized, externalized, secured, easy-to-reach source of application configuration</a:t>
            </a:r>
          </a:p>
          <a:p>
            <a:pPr marL="742950" lvl="1" indent="-285750">
              <a:buFont typeface="Courier New" panose="02070309020205020404" pitchFamily="49" charset="0"/>
              <a:buChar char="o"/>
            </a:pPr>
            <a:endParaRPr lang="en-US" dirty="0">
              <a:latin typeface="IBM Plex Sans" panose="020B0503050203000203" pitchFamily="34" charset="0"/>
            </a:endParaRPr>
          </a:p>
          <a:p>
            <a:pPr marL="285750" lvl="1" indent="-285750">
              <a:buFont typeface="Arial" panose="020B0604020202020204" pitchFamily="34" charset="0"/>
              <a:buChar char="•"/>
            </a:pPr>
            <a:r>
              <a:rPr lang="en-US" sz="2000" dirty="0">
                <a:latin typeface="IBM Plex Sans" panose="020B0503050203000203" pitchFamily="34" charset="0"/>
              </a:rPr>
              <a:t>Spring Cloud Bus</a:t>
            </a:r>
          </a:p>
          <a:p>
            <a:pPr marL="742950" lvl="1" indent="-285750">
              <a:buFont typeface="Courier New" panose="02070309020205020404" pitchFamily="49" charset="0"/>
              <a:buChar char="o"/>
            </a:pPr>
            <a:r>
              <a:rPr lang="en-US" dirty="0">
                <a:latin typeface="IBM Plex Sans" panose="020B0503050203000203" pitchFamily="34" charset="0"/>
              </a:rPr>
              <a:t>Provides simple way to notify clients to config changes</a:t>
            </a:r>
          </a:p>
          <a:p>
            <a:pPr marL="742950" lvl="1" indent="-285750">
              <a:buFont typeface="Courier New" panose="02070309020205020404" pitchFamily="49" charset="0"/>
              <a:buChar char="o"/>
            </a:pPr>
            <a:endParaRPr lang="en-US" dirty="0">
              <a:latin typeface="IBM Plex Sans" panose="020B0503050203000203" pitchFamily="34" charset="0"/>
            </a:endParaRPr>
          </a:p>
          <a:p>
            <a:pPr marL="285750" lvl="1" indent="-285750">
              <a:buFont typeface="Arial" panose="020B0604020202020204" pitchFamily="34" charset="0"/>
              <a:buChar char="•"/>
            </a:pPr>
            <a:r>
              <a:rPr lang="en-US" sz="2000" dirty="0">
                <a:latin typeface="IBM Plex Sans" panose="020B0503050203000203" pitchFamily="34" charset="0"/>
              </a:rPr>
              <a:t>Spring Cloud Netflix Eureka</a:t>
            </a:r>
          </a:p>
          <a:p>
            <a:pPr marL="742950" lvl="1" indent="-285750">
              <a:buFont typeface="Courier New" panose="02070309020205020404" pitchFamily="49" charset="0"/>
              <a:buChar char="o"/>
            </a:pPr>
            <a:r>
              <a:rPr lang="en-US" dirty="0">
                <a:latin typeface="IBM Plex Sans" panose="020B0503050203000203" pitchFamily="34" charset="0"/>
              </a:rPr>
              <a:t>Service Discovery – Allows applications to register themselves as clients</a:t>
            </a:r>
          </a:p>
          <a:p>
            <a:pPr marL="742950" lvl="1" indent="-285750">
              <a:buFont typeface="Courier New" panose="02070309020205020404" pitchFamily="49" charset="0"/>
              <a:buChar char="o"/>
            </a:pPr>
            <a:endParaRPr lang="en-US" dirty="0">
              <a:latin typeface="IBM Plex Sans" panose="020B0503050203000203" pitchFamily="34" charset="0"/>
            </a:endParaRPr>
          </a:p>
          <a:p>
            <a:pPr marL="742950" lvl="1" indent="-285750">
              <a:buFont typeface="Courier New" panose="02070309020205020404" pitchFamily="49" charset="0"/>
              <a:buChar char="o"/>
            </a:pPr>
            <a:endParaRPr lang="en-US" dirty="0">
              <a:latin typeface="IBM Plex Sans" panose="020B0503050203000203" pitchFamily="34" charset="0"/>
            </a:endParaRPr>
          </a:p>
          <a:p>
            <a:pPr marL="742950" lvl="1" indent="-285750">
              <a:buFont typeface="Courier New" panose="02070309020205020404" pitchFamily="49" charset="0"/>
              <a:buChar char="o"/>
            </a:pPr>
            <a:endParaRPr lang="en-US" dirty="0">
              <a:latin typeface="IBM Plex Sans" panose="020B0503050203000203" pitchFamily="34" charset="0"/>
            </a:endParaRPr>
          </a:p>
          <a:p>
            <a:pPr marL="742950" lvl="1" indent="-285750">
              <a:buFont typeface="Courier New" panose="02070309020205020404" pitchFamily="49" charset="0"/>
              <a:buChar char="o"/>
            </a:pPr>
            <a:endParaRPr lang="en-US" dirty="0">
              <a:latin typeface="IBM Plex Sans" panose="020B0503050203000203" pitchFamily="34" charset="0"/>
            </a:endParaRPr>
          </a:p>
        </p:txBody>
      </p:sp>
    </p:spTree>
    <p:extLst>
      <p:ext uri="{BB962C8B-B14F-4D97-AF65-F5344CB8AC3E}">
        <p14:creationId xmlns:p14="http://schemas.microsoft.com/office/powerpoint/2010/main" val="3802131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3A7D8C9-CCAB-419E-B57E-5715137F01C1}"/>
              </a:ext>
            </a:extLst>
          </p:cNvPr>
          <p:cNvSpPr>
            <a:spLocks noGrp="1"/>
          </p:cNvSpPr>
          <p:nvPr>
            <p:ph type="pic" sz="quarter" idx="10"/>
          </p:nvPr>
        </p:nvSpPr>
        <p:spPr/>
      </p:sp>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p:txBody>
          <a:bodyPr/>
          <a:lstStyle/>
          <a:p>
            <a:r>
              <a:rPr lang="en-US" sz="4600" dirty="0"/>
              <a:t>Spring Cloud Config</a:t>
            </a:r>
          </a:p>
        </p:txBody>
      </p:sp>
    </p:spTree>
    <p:extLst>
      <p:ext uri="{BB962C8B-B14F-4D97-AF65-F5344CB8AC3E}">
        <p14:creationId xmlns:p14="http://schemas.microsoft.com/office/powerpoint/2010/main" val="130284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Configuration Management</a:t>
            </a:r>
            <a:endParaRPr lang="en-IN" dirty="0"/>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Spring Cloud Config Server</a:t>
            </a:r>
          </a:p>
        </p:txBody>
      </p:sp>
      <p:sp>
        <p:nvSpPr>
          <p:cNvPr id="13" name="Rectangle 12">
            <a:extLst>
              <a:ext uri="{FF2B5EF4-FFF2-40B4-BE49-F238E27FC236}">
                <a16:creationId xmlns:a16="http://schemas.microsoft.com/office/drawing/2014/main" id="{A1C6166C-F9AD-4C6C-973D-A5D8A25FB594}"/>
              </a:ext>
            </a:extLst>
          </p:cNvPr>
          <p:cNvSpPr/>
          <p:nvPr/>
        </p:nvSpPr>
        <p:spPr>
          <a:xfrm>
            <a:off x="381000" y="1552027"/>
            <a:ext cx="10043160" cy="2677656"/>
          </a:xfrm>
          <a:prstGeom prst="rect">
            <a:avLst/>
          </a:prstGeom>
        </p:spPr>
        <p:txBody>
          <a:bodyPr wrap="square">
            <a:spAutoFit/>
          </a:bodyPr>
          <a:lstStyle/>
          <a:p>
            <a:pPr marL="285750" lvl="1" indent="-285750">
              <a:buFont typeface="Arial" panose="020B0604020202020204" pitchFamily="34" charset="0"/>
              <a:buChar char="•"/>
            </a:pPr>
            <a:r>
              <a:rPr lang="en-US" sz="2000" dirty="0">
                <a:latin typeface="IBM Plex Sans" panose="020B0503050203000203" pitchFamily="34" charset="0"/>
              </a:rPr>
              <a:t>Designates a centralized server to serve-up configuration information</a:t>
            </a:r>
          </a:p>
          <a:p>
            <a:pPr marL="742950" lvl="1" indent="-285750">
              <a:buFont typeface="Courier New" panose="02070309020205020404" pitchFamily="49" charset="0"/>
              <a:buChar char="o"/>
            </a:pPr>
            <a:r>
              <a:rPr lang="en-US" dirty="0">
                <a:latin typeface="IBM Plex Sans" panose="020B0503050203000203" pitchFamily="34" charset="0"/>
              </a:rPr>
              <a:t>Configuration itself can be backed by source control</a:t>
            </a:r>
          </a:p>
          <a:p>
            <a:pPr marL="285750" lvl="1" indent="-285750">
              <a:buFont typeface="Arial" panose="020B0604020202020204" pitchFamily="34" charset="0"/>
              <a:buChar char="•"/>
            </a:pPr>
            <a:endParaRPr lang="en-US" sz="2000" dirty="0">
              <a:latin typeface="IBM Plex Sans" panose="020B0503050203000203" pitchFamily="34" charset="0"/>
            </a:endParaRPr>
          </a:p>
          <a:p>
            <a:pPr marL="285750" lvl="1" indent="-285750">
              <a:buFont typeface="Arial" panose="020B0604020202020204" pitchFamily="34" charset="0"/>
              <a:buChar char="•"/>
            </a:pPr>
            <a:r>
              <a:rPr lang="en-US" sz="2000" dirty="0">
                <a:latin typeface="IBM Plex Sans" panose="020B0503050203000203" pitchFamily="34" charset="0"/>
              </a:rPr>
              <a:t>Clients connect over HTTP and retrieve their configuration settings</a:t>
            </a:r>
          </a:p>
          <a:p>
            <a:pPr marL="742950" lvl="1" indent="-285750">
              <a:buFont typeface="Courier New" panose="02070309020205020404" pitchFamily="49" charset="0"/>
              <a:buChar char="o"/>
            </a:pPr>
            <a:r>
              <a:rPr lang="en-US" dirty="0">
                <a:latin typeface="IBM Plex Sans" panose="020B0503050203000203" pitchFamily="34" charset="0"/>
              </a:rPr>
              <a:t>In addition to their own, internal sources of configuration</a:t>
            </a:r>
          </a:p>
          <a:p>
            <a:pPr marL="742950" lvl="1" indent="-285750">
              <a:buFont typeface="Courier New" panose="02070309020205020404" pitchFamily="49" charset="0"/>
              <a:buChar char="o"/>
            </a:pPr>
            <a:endParaRPr lang="en-US" dirty="0">
              <a:latin typeface="IBM Plex Sans" panose="020B0503050203000203" pitchFamily="34" charset="0"/>
            </a:endParaRPr>
          </a:p>
          <a:p>
            <a:pPr marL="742950" lvl="1" indent="-285750">
              <a:buFont typeface="Courier New" panose="02070309020205020404" pitchFamily="49" charset="0"/>
              <a:buChar char="o"/>
            </a:pPr>
            <a:endParaRPr lang="en-US" dirty="0">
              <a:latin typeface="IBM Plex Sans" panose="020B0503050203000203" pitchFamily="34" charset="0"/>
            </a:endParaRPr>
          </a:p>
          <a:p>
            <a:pPr marL="742950" lvl="1" indent="-285750">
              <a:buFont typeface="Courier New" panose="02070309020205020404" pitchFamily="49" charset="0"/>
              <a:buChar char="o"/>
            </a:pPr>
            <a:endParaRPr lang="en-US" dirty="0">
              <a:latin typeface="IBM Plex Sans" panose="020B0503050203000203" pitchFamily="34" charset="0"/>
            </a:endParaRPr>
          </a:p>
          <a:p>
            <a:pPr marL="742950" lvl="1" indent="-285750">
              <a:buFont typeface="Courier New" panose="02070309020205020404" pitchFamily="49" charset="0"/>
              <a:buChar char="o"/>
            </a:pPr>
            <a:endParaRPr lang="en-US" dirty="0">
              <a:latin typeface="IBM Plex Sans" panose="020B0503050203000203" pitchFamily="34" charset="0"/>
            </a:endParaRPr>
          </a:p>
        </p:txBody>
      </p:sp>
      <p:sp>
        <p:nvSpPr>
          <p:cNvPr id="6" name="Rectangle 5">
            <a:extLst>
              <a:ext uri="{FF2B5EF4-FFF2-40B4-BE49-F238E27FC236}">
                <a16:creationId xmlns:a16="http://schemas.microsoft.com/office/drawing/2014/main" id="{4B7F3750-6535-4FAE-95A3-9F54747440BC}"/>
              </a:ext>
            </a:extLst>
          </p:cNvPr>
          <p:cNvSpPr/>
          <p:nvPr/>
        </p:nvSpPr>
        <p:spPr>
          <a:xfrm>
            <a:off x="2398074" y="3328747"/>
            <a:ext cx="1911276" cy="896184"/>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defTabSz="822960" hangingPunct="0"/>
            <a:r>
              <a:rPr lang="en-US" sz="1764">
                <a:solidFill>
                  <a:prstClr val="black"/>
                </a:solidFill>
                <a:latin typeface="IBM Plex Sans" panose="020B0503050203000203" pitchFamily="34" charset="0"/>
                <a:ea typeface="Microsoft YaHei" pitchFamily="2"/>
                <a:cs typeface="Mangal" pitchFamily="2"/>
              </a:rPr>
              <a:t>Config Server</a:t>
            </a:r>
          </a:p>
        </p:txBody>
      </p:sp>
      <p:sp>
        <p:nvSpPr>
          <p:cNvPr id="7" name="Freeform: Shape 6">
            <a:extLst>
              <a:ext uri="{FF2B5EF4-FFF2-40B4-BE49-F238E27FC236}">
                <a16:creationId xmlns:a16="http://schemas.microsoft.com/office/drawing/2014/main" id="{46A28690-6521-4B5B-A167-C7809D1D631B}"/>
              </a:ext>
            </a:extLst>
          </p:cNvPr>
          <p:cNvSpPr/>
          <p:nvPr/>
        </p:nvSpPr>
        <p:spPr>
          <a:xfrm>
            <a:off x="864582" y="4882003"/>
            <a:ext cx="3205980" cy="1194588"/>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solidFill>
            <a:srgbClr val="CFE7F5"/>
          </a:solidFill>
          <a:ln w="0">
            <a:solidFill>
              <a:srgbClr val="808080"/>
            </a:solidFill>
            <a:prstDash val="solid"/>
          </a:ln>
        </p:spPr>
        <p:txBody>
          <a:bodyPr vert="horz" wrap="none" lIns="81000" tIns="40500" rIns="81000" bIns="40500" anchor="ctr" anchorCtr="0" compatLnSpc="0"/>
          <a:lstStyle/>
          <a:p>
            <a:pPr algn="ctr" defTabSz="822960" hangingPunct="0"/>
            <a:r>
              <a:rPr lang="en-US" sz="1764" dirty="0">
                <a:solidFill>
                  <a:prstClr val="black"/>
                </a:solidFill>
                <a:latin typeface="IBM Plex Sans" panose="020B0503050203000203" pitchFamily="34" charset="0"/>
                <a:ea typeface="Microsoft YaHei" pitchFamily="2"/>
                <a:cs typeface="Mangal" pitchFamily="2"/>
              </a:rPr>
              <a:t>Backing Files</a:t>
            </a:r>
          </a:p>
          <a:p>
            <a:pPr algn="ctr" defTabSz="822960" hangingPunct="0"/>
            <a:r>
              <a:rPr lang="en-US" sz="1764" dirty="0">
                <a:solidFill>
                  <a:prstClr val="black"/>
                </a:solidFill>
                <a:latin typeface="IBM Plex Sans" panose="020B0503050203000203" pitchFamily="34" charset="0"/>
                <a:ea typeface="Microsoft YaHei" pitchFamily="2"/>
                <a:cs typeface="Mangal" pitchFamily="2"/>
              </a:rPr>
              <a:t>(Git, Flat Files, and so on.)</a:t>
            </a:r>
          </a:p>
        </p:txBody>
      </p:sp>
      <p:sp>
        <p:nvSpPr>
          <p:cNvPr id="8" name="Rectangle 7">
            <a:extLst>
              <a:ext uri="{FF2B5EF4-FFF2-40B4-BE49-F238E27FC236}">
                <a16:creationId xmlns:a16="http://schemas.microsoft.com/office/drawing/2014/main" id="{71B53E1F-96C4-45ED-80DD-2407C5A8AF0E}"/>
              </a:ext>
            </a:extLst>
          </p:cNvPr>
          <p:cNvSpPr/>
          <p:nvPr/>
        </p:nvSpPr>
        <p:spPr>
          <a:xfrm>
            <a:off x="7056546" y="3328748"/>
            <a:ext cx="2508408" cy="696923"/>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algn="ctr" defTabSz="822960" hangingPunct="0"/>
            <a:r>
              <a:rPr lang="en-US" sz="1764">
                <a:solidFill>
                  <a:prstClr val="black"/>
                </a:solidFill>
                <a:latin typeface="IBM Plex Sans" panose="020B0503050203000203" pitchFamily="34" charset="0"/>
                <a:ea typeface="Microsoft YaHei" pitchFamily="2"/>
                <a:cs typeface="Mangal" pitchFamily="2"/>
              </a:rPr>
              <a:t>Client Application</a:t>
            </a:r>
          </a:p>
          <a:p>
            <a:pPr algn="ctr" defTabSz="822960" hangingPunct="0"/>
            <a:r>
              <a:rPr lang="en-US" sz="1764">
                <a:solidFill>
                  <a:prstClr val="black"/>
                </a:solidFill>
                <a:latin typeface="IBM Plex Sans" panose="020B0503050203000203" pitchFamily="34" charset="0"/>
                <a:ea typeface="Microsoft YaHei" pitchFamily="2"/>
                <a:cs typeface="Mangal" pitchFamily="2"/>
              </a:rPr>
              <a:t>(Spring)</a:t>
            </a:r>
          </a:p>
        </p:txBody>
      </p:sp>
      <p:sp>
        <p:nvSpPr>
          <p:cNvPr id="9" name="Rectangle 8">
            <a:extLst>
              <a:ext uri="{FF2B5EF4-FFF2-40B4-BE49-F238E27FC236}">
                <a16:creationId xmlns:a16="http://schemas.microsoft.com/office/drawing/2014/main" id="{E5B8313E-240B-479C-A912-D4ACF078D75F}"/>
              </a:ext>
            </a:extLst>
          </p:cNvPr>
          <p:cNvSpPr/>
          <p:nvPr/>
        </p:nvSpPr>
        <p:spPr>
          <a:xfrm>
            <a:off x="8251134" y="4423868"/>
            <a:ext cx="2508408" cy="696923"/>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algn="ctr" defTabSz="822960" hangingPunct="0"/>
            <a:r>
              <a:rPr lang="en-US" sz="1764">
                <a:solidFill>
                  <a:prstClr val="black"/>
                </a:solidFill>
                <a:latin typeface="IBM Plex Sans" panose="020B0503050203000203" pitchFamily="34" charset="0"/>
                <a:ea typeface="Microsoft YaHei" pitchFamily="2"/>
                <a:cs typeface="Mangal" pitchFamily="2"/>
              </a:rPr>
              <a:t>Client Application</a:t>
            </a:r>
          </a:p>
          <a:p>
            <a:pPr algn="ctr" defTabSz="822960" hangingPunct="0"/>
            <a:r>
              <a:rPr lang="en-US" sz="1764">
                <a:solidFill>
                  <a:prstClr val="black"/>
                </a:solidFill>
                <a:latin typeface="IBM Plex Sans" panose="020B0503050203000203" pitchFamily="34" charset="0"/>
                <a:ea typeface="Microsoft YaHei" pitchFamily="2"/>
                <a:cs typeface="Mangal" pitchFamily="2"/>
              </a:rPr>
              <a:t>(Spring)</a:t>
            </a:r>
          </a:p>
        </p:txBody>
      </p:sp>
      <p:sp>
        <p:nvSpPr>
          <p:cNvPr id="10" name="Rectangle 9">
            <a:extLst>
              <a:ext uri="{FF2B5EF4-FFF2-40B4-BE49-F238E27FC236}">
                <a16:creationId xmlns:a16="http://schemas.microsoft.com/office/drawing/2014/main" id="{91300F88-4547-40D2-9406-AA99A662F993}"/>
              </a:ext>
            </a:extLst>
          </p:cNvPr>
          <p:cNvSpPr/>
          <p:nvPr/>
        </p:nvSpPr>
        <p:spPr>
          <a:xfrm>
            <a:off x="2304114" y="3407155"/>
            <a:ext cx="1911276" cy="896184"/>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defTabSz="822960" hangingPunct="0"/>
            <a:r>
              <a:rPr lang="en-US" sz="1764">
                <a:solidFill>
                  <a:prstClr val="black"/>
                </a:solidFill>
                <a:latin typeface="IBM Plex Sans" panose="020B0503050203000203" pitchFamily="34" charset="0"/>
                <a:ea typeface="Microsoft YaHei" pitchFamily="2"/>
                <a:cs typeface="Mangal" pitchFamily="2"/>
              </a:rPr>
              <a:t>Config Server</a:t>
            </a:r>
          </a:p>
        </p:txBody>
      </p:sp>
      <p:sp>
        <p:nvSpPr>
          <p:cNvPr id="11" name="Rectangle 10">
            <a:extLst>
              <a:ext uri="{FF2B5EF4-FFF2-40B4-BE49-F238E27FC236}">
                <a16:creationId xmlns:a16="http://schemas.microsoft.com/office/drawing/2014/main" id="{FC4F57A7-8371-4858-9F3C-3DD92F20B3B9}"/>
              </a:ext>
            </a:extLst>
          </p:cNvPr>
          <p:cNvSpPr/>
          <p:nvPr/>
        </p:nvSpPr>
        <p:spPr>
          <a:xfrm>
            <a:off x="2210154" y="3485563"/>
            <a:ext cx="1911276" cy="896184"/>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defTabSz="822960" hangingPunct="0"/>
            <a:r>
              <a:rPr lang="en-US" sz="1764">
                <a:solidFill>
                  <a:prstClr val="black"/>
                </a:solidFill>
                <a:latin typeface="IBM Plex Sans" panose="020B0503050203000203" pitchFamily="34" charset="0"/>
                <a:ea typeface="Microsoft YaHei" pitchFamily="2"/>
                <a:cs typeface="Mangal" pitchFamily="2"/>
              </a:rPr>
              <a:t>Config Server</a:t>
            </a:r>
          </a:p>
        </p:txBody>
      </p:sp>
      <p:sp>
        <p:nvSpPr>
          <p:cNvPr id="12" name="Straight Connector 11">
            <a:extLst>
              <a:ext uri="{FF2B5EF4-FFF2-40B4-BE49-F238E27FC236}">
                <a16:creationId xmlns:a16="http://schemas.microsoft.com/office/drawing/2014/main" id="{7864E2E7-7712-4583-AA7C-17ED5BB8D41B}"/>
              </a:ext>
            </a:extLst>
          </p:cNvPr>
          <p:cNvSpPr/>
          <p:nvPr/>
        </p:nvSpPr>
        <p:spPr>
          <a:xfrm flipV="1">
            <a:off x="2995206" y="4381423"/>
            <a:ext cx="119556" cy="540108"/>
          </a:xfrm>
          <a:prstGeom prst="line">
            <a:avLst/>
          </a:prstGeom>
          <a:noFill/>
          <a:ln w="0">
            <a:solidFill>
              <a:srgbClr val="000000"/>
            </a:solidFill>
            <a:prstDash val="solid"/>
            <a:tailEnd type="arrow"/>
          </a:ln>
        </p:spPr>
        <p:txBody>
          <a:bodyPr vert="horz" wrap="none" lIns="81000" tIns="40500" rIns="81000" bIns="40500" anchor="ctr" anchorCtr="0" compatLnSpc="0"/>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14" name="Rectangle 13">
            <a:extLst>
              <a:ext uri="{FF2B5EF4-FFF2-40B4-BE49-F238E27FC236}">
                <a16:creationId xmlns:a16="http://schemas.microsoft.com/office/drawing/2014/main" id="{33500BD0-A211-4F19-82FF-E4AD45E8C4E1}"/>
              </a:ext>
            </a:extLst>
          </p:cNvPr>
          <p:cNvSpPr/>
          <p:nvPr/>
        </p:nvSpPr>
        <p:spPr>
          <a:xfrm>
            <a:off x="5742727" y="5319403"/>
            <a:ext cx="2986307" cy="696923"/>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algn="ctr" defTabSz="822960" hangingPunct="0"/>
            <a:r>
              <a:rPr lang="en-US" sz="1764">
                <a:solidFill>
                  <a:prstClr val="black"/>
                </a:solidFill>
                <a:latin typeface="IBM Plex Sans" panose="020B0503050203000203" pitchFamily="34" charset="0"/>
                <a:ea typeface="Microsoft YaHei" pitchFamily="2"/>
                <a:cs typeface="Mangal" pitchFamily="2"/>
              </a:rPr>
              <a:t>Client Application</a:t>
            </a:r>
          </a:p>
          <a:p>
            <a:pPr algn="ctr" defTabSz="822960" hangingPunct="0"/>
            <a:r>
              <a:rPr lang="en-US" sz="1764">
                <a:solidFill>
                  <a:prstClr val="black"/>
                </a:solidFill>
                <a:latin typeface="IBM Plex Sans" panose="020B0503050203000203" pitchFamily="34" charset="0"/>
                <a:ea typeface="Microsoft YaHei" pitchFamily="2"/>
                <a:cs typeface="Mangal" pitchFamily="2"/>
              </a:rPr>
              <a:t>(Another Technology)</a:t>
            </a:r>
          </a:p>
        </p:txBody>
      </p:sp>
      <p:sp>
        <p:nvSpPr>
          <p:cNvPr id="15" name="Straight Connector 14">
            <a:extLst>
              <a:ext uri="{FF2B5EF4-FFF2-40B4-BE49-F238E27FC236}">
                <a16:creationId xmlns:a16="http://schemas.microsoft.com/office/drawing/2014/main" id="{33B731C2-45F4-48E6-B461-D9C8C82E0D1D}"/>
              </a:ext>
            </a:extLst>
          </p:cNvPr>
          <p:cNvSpPr/>
          <p:nvPr/>
        </p:nvSpPr>
        <p:spPr>
          <a:xfrm>
            <a:off x="4369290" y="4301395"/>
            <a:ext cx="1253881" cy="1217268"/>
          </a:xfrm>
          <a:prstGeom prst="line">
            <a:avLst/>
          </a:prstGeom>
          <a:noFill/>
          <a:ln w="0">
            <a:solidFill>
              <a:srgbClr val="000000"/>
            </a:solidFill>
            <a:prstDash val="solid"/>
            <a:headEnd type="arrow"/>
          </a:ln>
        </p:spPr>
        <p:txBody>
          <a:bodyPr vert="horz" wrap="none" lIns="81000" tIns="40500" rIns="81000" bIns="40500" anchor="ctr" anchorCtr="0" compatLnSpc="0"/>
          <a:lstStyle/>
          <a:p>
            <a:pPr defTabSz="822960" hangingPunct="0"/>
            <a:r>
              <a:rPr lang="en-US" sz="1764">
                <a:solidFill>
                  <a:prstClr val="black"/>
                </a:solidFill>
                <a:latin typeface="IBM Plex Sans" panose="020B0503050203000203" pitchFamily="34" charset="0"/>
                <a:ea typeface="Microsoft YaHei" pitchFamily="2"/>
                <a:cs typeface="Mangal" pitchFamily="2"/>
              </a:rPr>
              <a:t>HTTP</a:t>
            </a:r>
          </a:p>
          <a:p>
            <a:pPr defTabSz="822960" hangingPunct="0"/>
            <a:endParaRPr lang="en-US" sz="1764">
              <a:solidFill>
                <a:prstClr val="black"/>
              </a:solidFill>
              <a:latin typeface="IBM Plex Sans" panose="020B0503050203000203" pitchFamily="34" charset="0"/>
              <a:ea typeface="Microsoft YaHei" pitchFamily="2"/>
              <a:cs typeface="Mangal" pitchFamily="2"/>
            </a:endParaRPr>
          </a:p>
        </p:txBody>
      </p:sp>
      <p:sp>
        <p:nvSpPr>
          <p:cNvPr id="16" name="Straight Connector 15">
            <a:extLst>
              <a:ext uri="{FF2B5EF4-FFF2-40B4-BE49-F238E27FC236}">
                <a16:creationId xmlns:a16="http://schemas.microsoft.com/office/drawing/2014/main" id="{207F1F6F-618A-412E-B052-25B1B7E737D7}"/>
              </a:ext>
            </a:extLst>
          </p:cNvPr>
          <p:cNvSpPr/>
          <p:nvPr/>
        </p:nvSpPr>
        <p:spPr>
          <a:xfrm>
            <a:off x="4548786" y="3603823"/>
            <a:ext cx="2507760" cy="23653"/>
          </a:xfrm>
          <a:prstGeom prst="line">
            <a:avLst/>
          </a:prstGeom>
          <a:noFill/>
          <a:ln w="0">
            <a:solidFill>
              <a:srgbClr val="000000"/>
            </a:solidFill>
            <a:prstDash val="solid"/>
            <a:headEnd type="arrow"/>
          </a:ln>
        </p:spPr>
        <p:txBody>
          <a:bodyPr vert="horz" wrap="none" lIns="81000" tIns="40500" rIns="81000" bIns="40500" anchor="ctr" anchorCtr="0" compatLnSpc="0"/>
          <a:lstStyle/>
          <a:p>
            <a:pPr defTabSz="822960" hangingPunct="0"/>
            <a:r>
              <a:rPr lang="en-US" sz="1764" dirty="0">
                <a:solidFill>
                  <a:prstClr val="black"/>
                </a:solidFill>
                <a:latin typeface="IBM Plex Sans" panose="020B0503050203000203" pitchFamily="34" charset="0"/>
                <a:ea typeface="Microsoft YaHei" pitchFamily="2"/>
                <a:cs typeface="Mangal" pitchFamily="2"/>
              </a:rPr>
              <a:t>HTTP</a:t>
            </a:r>
          </a:p>
          <a:p>
            <a:pPr defTabSz="822960" hangingPunct="0"/>
            <a:endParaRPr lang="en-US" sz="1764" dirty="0">
              <a:solidFill>
                <a:prstClr val="black"/>
              </a:solidFill>
              <a:latin typeface="IBM Plex Sans" panose="020B0503050203000203" pitchFamily="34" charset="0"/>
              <a:ea typeface="Microsoft YaHei" pitchFamily="2"/>
              <a:cs typeface="Mangal" pitchFamily="2"/>
            </a:endParaRPr>
          </a:p>
        </p:txBody>
      </p:sp>
      <p:sp>
        <p:nvSpPr>
          <p:cNvPr id="17" name="Straight Connector 16">
            <a:extLst>
              <a:ext uri="{FF2B5EF4-FFF2-40B4-BE49-F238E27FC236}">
                <a16:creationId xmlns:a16="http://schemas.microsoft.com/office/drawing/2014/main" id="{483A366A-BB20-4852-877D-2D48E545E6E6}"/>
              </a:ext>
            </a:extLst>
          </p:cNvPr>
          <p:cNvSpPr/>
          <p:nvPr/>
        </p:nvSpPr>
        <p:spPr>
          <a:xfrm>
            <a:off x="4548786" y="4027292"/>
            <a:ext cx="3582792" cy="695627"/>
          </a:xfrm>
          <a:prstGeom prst="line">
            <a:avLst/>
          </a:prstGeom>
          <a:noFill/>
          <a:ln w="0">
            <a:solidFill>
              <a:srgbClr val="000000"/>
            </a:solidFill>
            <a:prstDash val="solid"/>
            <a:headEnd type="arrow"/>
          </a:ln>
        </p:spPr>
        <p:txBody>
          <a:bodyPr vert="horz" wrap="none" lIns="81000" tIns="40500" rIns="81000" bIns="40500" anchor="ctr" anchorCtr="0" compatLnSpc="0"/>
          <a:lstStyle/>
          <a:p>
            <a:pPr defTabSz="822960" hangingPunct="0"/>
            <a:r>
              <a:rPr lang="en-US" sz="1764" dirty="0">
                <a:solidFill>
                  <a:prstClr val="black"/>
                </a:solidFill>
                <a:latin typeface="IBM Plex Sans" panose="020B0503050203000203" pitchFamily="34" charset="0"/>
                <a:ea typeface="Microsoft YaHei" pitchFamily="2"/>
                <a:cs typeface="Mangal" pitchFamily="2"/>
              </a:rPr>
              <a:t>HTTP</a:t>
            </a:r>
          </a:p>
          <a:p>
            <a:pPr defTabSz="822960" hangingPunct="0"/>
            <a:endParaRPr lang="en-US" sz="1764" dirty="0">
              <a:solidFill>
                <a:prstClr val="black"/>
              </a:solidFill>
              <a:latin typeface="IBM Plex Sans" panose="020B0503050203000203" pitchFamily="34" charset="0"/>
              <a:ea typeface="Microsoft YaHei" pitchFamily="2"/>
              <a:cs typeface="Mangal" pitchFamily="2"/>
            </a:endParaRPr>
          </a:p>
        </p:txBody>
      </p:sp>
      <p:sp>
        <p:nvSpPr>
          <p:cNvPr id="18" name="Text Placeholder 17">
            <a:extLst>
              <a:ext uri="{FF2B5EF4-FFF2-40B4-BE49-F238E27FC236}">
                <a16:creationId xmlns:a16="http://schemas.microsoft.com/office/drawing/2014/main" id="{2E305ECD-EEB5-49E0-8DD3-A9141C6085B3}"/>
              </a:ext>
            </a:extLst>
          </p:cNvPr>
          <p:cNvSpPr>
            <a:spLocks noGrp="1"/>
          </p:cNvSpPr>
          <p:nvPr>
            <p:ph type="body" sz="quarter" idx="14"/>
          </p:nvPr>
        </p:nvSpPr>
        <p:spPr>
          <a:xfrm>
            <a:off x="381000" y="6129877"/>
            <a:ext cx="5486400" cy="381000"/>
          </a:xfrm>
        </p:spPr>
        <p:txBody>
          <a:bodyPr/>
          <a:lstStyle/>
          <a:p>
            <a:endParaRPr lang="en-IN">
              <a:latin typeface="IBM Plex Sans" panose="020B0503050203000203" pitchFamily="34" charset="0"/>
            </a:endParaRPr>
          </a:p>
        </p:txBody>
      </p:sp>
    </p:spTree>
    <p:extLst>
      <p:ext uri="{BB962C8B-B14F-4D97-AF65-F5344CB8AC3E}">
        <p14:creationId xmlns:p14="http://schemas.microsoft.com/office/powerpoint/2010/main" val="15271742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3A7D8C9-CCAB-419E-B57E-5715137F01C1}"/>
              </a:ext>
            </a:extLst>
          </p:cNvPr>
          <p:cNvSpPr>
            <a:spLocks noGrp="1"/>
          </p:cNvSpPr>
          <p:nvPr>
            <p:ph type="pic" sz="quarter" idx="10"/>
          </p:nvPr>
        </p:nvSpPr>
        <p:spPr/>
      </p:sp>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p:txBody>
          <a:bodyPr/>
          <a:lstStyle/>
          <a:p>
            <a:r>
              <a:rPr lang="en-US" sz="4600" dirty="0"/>
              <a:t>Server Side</a:t>
            </a:r>
          </a:p>
        </p:txBody>
      </p:sp>
    </p:spTree>
    <p:extLst>
      <p:ext uri="{BB962C8B-B14F-4D97-AF65-F5344CB8AC3E}">
        <p14:creationId xmlns:p14="http://schemas.microsoft.com/office/powerpoint/2010/main" val="3045796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Spring Cloud Config Server</a:t>
            </a:r>
          </a:p>
        </p:txBody>
      </p:sp>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Configuration Management</a:t>
            </a:r>
            <a:endParaRPr lang="en-IN" dirty="0"/>
          </a:p>
        </p:txBody>
      </p:sp>
      <p:sp>
        <p:nvSpPr>
          <p:cNvPr id="10" name="Text Placeholder 9">
            <a:extLst>
              <a:ext uri="{FF2B5EF4-FFF2-40B4-BE49-F238E27FC236}">
                <a16:creationId xmlns:a16="http://schemas.microsoft.com/office/drawing/2014/main" id="{5BADA48B-F1C7-42E9-BF4A-FC5C1DC90597}"/>
              </a:ext>
            </a:extLst>
          </p:cNvPr>
          <p:cNvSpPr>
            <a:spLocks noGrp="1"/>
          </p:cNvSpPr>
          <p:nvPr>
            <p:ph type="body" sz="quarter" idx="14"/>
          </p:nvPr>
        </p:nvSpPr>
        <p:spPr/>
        <p:txBody>
          <a:bodyPr/>
          <a:lstStyle/>
          <a:p>
            <a:endParaRPr lang="en-IN"/>
          </a:p>
        </p:txBody>
      </p:sp>
      <p:sp>
        <p:nvSpPr>
          <p:cNvPr id="13" name="Rectangle 12">
            <a:extLst>
              <a:ext uri="{FF2B5EF4-FFF2-40B4-BE49-F238E27FC236}">
                <a16:creationId xmlns:a16="http://schemas.microsoft.com/office/drawing/2014/main" id="{A1C6166C-F9AD-4C6C-973D-A5D8A25FB594}"/>
              </a:ext>
            </a:extLst>
          </p:cNvPr>
          <p:cNvSpPr/>
          <p:nvPr/>
        </p:nvSpPr>
        <p:spPr>
          <a:xfrm>
            <a:off x="4066902" y="2623182"/>
            <a:ext cx="6426926" cy="923330"/>
          </a:xfrm>
          <a:prstGeom prst="rect">
            <a:avLst/>
          </a:prstGeom>
        </p:spPr>
        <p:txBody>
          <a:bodyPr wrap="square">
            <a:spAutoFit/>
          </a:bodyPr>
          <a:lstStyle/>
          <a:p>
            <a:pPr lvl="0">
              <a:lnSpc>
                <a:spcPct val="90000"/>
              </a:lnSpc>
              <a:spcAft>
                <a:spcPts val="391"/>
              </a:spcAft>
              <a:buSzPct val="45000"/>
            </a:pPr>
            <a:r>
              <a:rPr lang="en-US" sz="3000" dirty="0">
                <a:solidFill>
                  <a:prstClr val="black"/>
                </a:solidFill>
                <a:latin typeface="IBM Plex Sans" panose="020B0503050203000203" pitchFamily="34" charset="0"/>
                <a:cs typeface="Tahoma" pitchFamily="2"/>
              </a:rPr>
              <a:t>Source available at </a:t>
            </a:r>
            <a:r>
              <a:rPr lang="en-US" sz="3000" dirty="0">
                <a:solidFill>
                  <a:prstClr val="black"/>
                </a:solidFill>
                <a:latin typeface="IBM Plex Sans" panose="020B0503050203000203" pitchFamily="34" charset="0"/>
                <a:cs typeface="Tahoma" pitchFamily="2"/>
                <a:hlinkClick r:id="rId3"/>
              </a:rPr>
              <a:t>GitHub</a:t>
            </a:r>
            <a:r>
              <a:rPr lang="en-US" sz="3000" dirty="0">
                <a:solidFill>
                  <a:prstClr val="black"/>
                </a:solidFill>
                <a:latin typeface="IBM Plex Sans" panose="020B0503050203000203" pitchFamily="34" charset="0"/>
                <a:cs typeface="Tahoma" pitchFamily="2"/>
              </a:rPr>
              <a:t>, or, it is reasonably easy to build your own.</a:t>
            </a:r>
          </a:p>
        </p:txBody>
      </p:sp>
    </p:spTree>
    <p:extLst>
      <p:ext uri="{BB962C8B-B14F-4D97-AF65-F5344CB8AC3E}">
        <p14:creationId xmlns:p14="http://schemas.microsoft.com/office/powerpoint/2010/main" val="29650616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Configuration Management</a:t>
            </a:r>
            <a:endParaRPr lang="en-IN" dirty="0"/>
          </a:p>
        </p:txBody>
      </p:sp>
      <p:sp>
        <p:nvSpPr>
          <p:cNvPr id="3" name="Content Placeholder 2">
            <a:extLst>
              <a:ext uri="{FF2B5EF4-FFF2-40B4-BE49-F238E27FC236}">
                <a16:creationId xmlns:a16="http://schemas.microsoft.com/office/drawing/2014/main" id="{1F746E9D-F67E-45C1-BFE1-1B137700C99F}"/>
              </a:ext>
            </a:extLst>
          </p:cNvPr>
          <p:cNvSpPr>
            <a:spLocks noGrp="1"/>
          </p:cNvSpPr>
          <p:nvPr>
            <p:ph type="body" sz="quarter" idx="14"/>
          </p:nvPr>
        </p:nvSpPr>
        <p:spPr/>
        <p:txBody>
          <a:bodyPr/>
          <a:lstStyle/>
          <a:p>
            <a:r>
              <a:rPr lang="en-US" dirty="0"/>
              <a:t>Centralized</a:t>
            </a:r>
          </a:p>
          <a:p>
            <a:pPr marL="552458" indent="-285750">
              <a:buFont typeface="Courier New" panose="02070309020205020404" pitchFamily="49" charset="0"/>
              <a:buChar char="o"/>
            </a:pPr>
            <a:r>
              <a:rPr lang="en-US" sz="1700" dirty="0">
                <a:solidFill>
                  <a:schemeClr val="bg2"/>
                </a:solidFill>
                <a:latin typeface="IBM Plex Sans" panose="020B0503050203000203" pitchFamily="34" charset="0"/>
              </a:rPr>
              <a:t>Or a few discrete sources of our choosing</a:t>
            </a:r>
          </a:p>
          <a:p>
            <a:endParaRPr lang="en-IN" dirty="0"/>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US" dirty="0"/>
              <a:t>Spring Cloud Config Server – Building, part 1</a:t>
            </a:r>
            <a:endParaRPr lang="en-IN" dirty="0"/>
          </a:p>
        </p:txBody>
      </p:sp>
      <p:sp>
        <p:nvSpPr>
          <p:cNvPr id="13" name="Rectangle 12">
            <a:extLst>
              <a:ext uri="{FF2B5EF4-FFF2-40B4-BE49-F238E27FC236}">
                <a16:creationId xmlns:a16="http://schemas.microsoft.com/office/drawing/2014/main" id="{A1C6166C-F9AD-4C6C-973D-A5D8A25FB594}"/>
              </a:ext>
            </a:extLst>
          </p:cNvPr>
          <p:cNvSpPr/>
          <p:nvPr/>
        </p:nvSpPr>
        <p:spPr>
          <a:xfrm>
            <a:off x="381000" y="1552027"/>
            <a:ext cx="6156960" cy="2923877"/>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0000"/>
                </a:solidFill>
                <a:latin typeface="IBM Plex Sans" panose="020B0503050203000203" pitchFamily="34" charset="0"/>
              </a:rPr>
              <a:t>Include minimal dependencies in your POM (or Gradle)</a:t>
            </a:r>
          </a:p>
          <a:p>
            <a:pPr marL="742950" lvl="1" indent="-285750">
              <a:buFont typeface="Courier New" panose="02070309020205020404" pitchFamily="49" charset="0"/>
              <a:buChar char="o"/>
            </a:pPr>
            <a:r>
              <a:rPr lang="en-US" dirty="0">
                <a:solidFill>
                  <a:srgbClr val="000000"/>
                </a:solidFill>
                <a:latin typeface="IBM Plex Sans" panose="020B0503050203000203" pitchFamily="34" charset="0"/>
              </a:rPr>
              <a:t>Spring </a:t>
            </a:r>
            <a:r>
              <a:rPr lang="en-US" b="1" dirty="0">
                <a:solidFill>
                  <a:srgbClr val="000000"/>
                </a:solidFill>
                <a:latin typeface="IBM Plex Sans" panose="020B0503050203000203" pitchFamily="34" charset="0"/>
              </a:rPr>
              <a:t>Boot</a:t>
            </a:r>
            <a:r>
              <a:rPr lang="en-US" dirty="0">
                <a:solidFill>
                  <a:srgbClr val="000000"/>
                </a:solidFill>
                <a:latin typeface="IBM Plex Sans" panose="020B0503050203000203" pitchFamily="34" charset="0"/>
              </a:rPr>
              <a:t> Starter Parent</a:t>
            </a:r>
          </a:p>
          <a:p>
            <a:pPr marL="742950" lvl="1" indent="-285750">
              <a:buFont typeface="Courier New" panose="02070309020205020404" pitchFamily="49" charset="0"/>
              <a:buChar char="o"/>
            </a:pPr>
            <a:r>
              <a:rPr lang="en-US" dirty="0">
                <a:solidFill>
                  <a:srgbClr val="000000"/>
                </a:solidFill>
                <a:latin typeface="IBM Plex Sans" panose="020B0503050203000203" pitchFamily="34" charset="0"/>
              </a:rPr>
              <a:t>Spring </a:t>
            </a:r>
            <a:r>
              <a:rPr lang="en-US" b="1" dirty="0">
                <a:solidFill>
                  <a:srgbClr val="000000"/>
                </a:solidFill>
                <a:latin typeface="IBM Plex Sans" panose="020B0503050203000203" pitchFamily="34" charset="0"/>
              </a:rPr>
              <a:t>Cloud</a:t>
            </a:r>
            <a:r>
              <a:rPr lang="en-US" dirty="0">
                <a:solidFill>
                  <a:srgbClr val="000000"/>
                </a:solidFill>
                <a:latin typeface="IBM Plex Sans" panose="020B0503050203000203" pitchFamily="34" charset="0"/>
              </a:rPr>
              <a:t> Starter Parent</a:t>
            </a:r>
          </a:p>
          <a:p>
            <a:pPr marL="742950" lvl="1" indent="-285750">
              <a:buFont typeface="Courier New" panose="02070309020205020404" pitchFamily="49" charset="0"/>
              <a:buChar char="o"/>
            </a:pPr>
            <a:r>
              <a:rPr lang="en-US" dirty="0">
                <a:solidFill>
                  <a:srgbClr val="000000"/>
                </a:solidFill>
                <a:latin typeface="IBM Plex Sans" panose="020B0503050203000203" pitchFamily="34" charset="0"/>
              </a:rPr>
              <a:t>Spring Cloud Config Server</a:t>
            </a:r>
          </a:p>
          <a:p>
            <a:pPr marL="742950" lvl="1" indent="-285750">
              <a:buFont typeface="Courier New" panose="02070309020205020404" pitchFamily="49" charset="0"/>
              <a:buChar char="o"/>
            </a:pPr>
            <a:endParaRPr lang="en-US" dirty="0">
              <a:solidFill>
                <a:srgbClr val="000000"/>
              </a:solidFill>
              <a:latin typeface="IBM Plex Sans" panose="020B0503050203000203" pitchFamily="34" charset="0"/>
            </a:endParaRPr>
          </a:p>
          <a:p>
            <a:pPr marL="742950" lvl="1" indent="-285750">
              <a:buFont typeface="Courier New" panose="02070309020205020404" pitchFamily="49" charset="0"/>
              <a:buChar char="o"/>
            </a:pPr>
            <a:endParaRPr lang="en-US" dirty="0">
              <a:solidFill>
                <a:srgbClr val="000000"/>
              </a:solidFill>
              <a:latin typeface="IBM Plex Sans" panose="020B0503050203000203" pitchFamily="34" charset="0"/>
            </a:endParaRP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6" name="TextBox 5">
            <a:extLst>
              <a:ext uri="{FF2B5EF4-FFF2-40B4-BE49-F238E27FC236}">
                <a16:creationId xmlns:a16="http://schemas.microsoft.com/office/drawing/2014/main" id="{D3A106B8-B47A-40A0-80DA-C395991EC43A}"/>
              </a:ext>
            </a:extLst>
          </p:cNvPr>
          <p:cNvSpPr txBox="1"/>
          <p:nvPr/>
        </p:nvSpPr>
        <p:spPr>
          <a:xfrm>
            <a:off x="6537960" y="1329263"/>
            <a:ext cx="5170145" cy="5071843"/>
          </a:xfrm>
          <a:prstGeom prst="rect">
            <a:avLst/>
          </a:prstGeom>
          <a:solidFill>
            <a:srgbClr val="FFFFCC"/>
          </a:solidFill>
          <a:ln w="0">
            <a:solidFill>
              <a:srgbClr val="000000"/>
            </a:solidFill>
            <a:prstDash val="solid"/>
          </a:ln>
        </p:spPr>
        <p:txBody>
          <a:bodyPr vert="horz" wrap="square" lIns="81000" tIns="74520" rIns="81000" bIns="74520" anchor="ctr" anchorCtr="0" compatLnSpc="0">
            <a:spAutoFit/>
          </a:bodyPr>
          <a:lstStyle/>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200" b="1" dirty="0">
                <a:solidFill>
                  <a:srgbClr val="008080"/>
                </a:solidFill>
                <a:latin typeface="IBM Plex Sans" panose="020B0503050203000203" pitchFamily="34" charset="0"/>
                <a:ea typeface="Monaco" pitchFamily="49"/>
                <a:cs typeface="Monaco" pitchFamily="49"/>
              </a:rPr>
              <a:t>&lt;</a:t>
            </a:r>
            <a:r>
              <a:rPr lang="en-US" sz="1200" b="1" dirty="0">
                <a:solidFill>
                  <a:srgbClr val="3F7F7F"/>
                </a:solidFill>
                <a:latin typeface="IBM Plex Sans" panose="020B0503050203000203" pitchFamily="34" charset="0"/>
                <a:ea typeface="Monaco" pitchFamily="49"/>
                <a:cs typeface="Monaco" pitchFamily="49"/>
              </a:rPr>
              <a:t>parent</a:t>
            </a:r>
            <a:r>
              <a:rPr lang="en-US" sz="1200" b="1" dirty="0">
                <a:solidFill>
                  <a:srgbClr val="008080"/>
                </a:solidFill>
                <a:latin typeface="IBM Plex Sans" panose="020B0503050203000203" pitchFamily="34" charset="0"/>
                <a:ea typeface="Monaco" pitchFamily="49"/>
                <a:cs typeface="Monaco" pitchFamily="49"/>
              </a:rPr>
              <a:t>&gt;</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200" b="1" dirty="0">
                <a:solidFill>
                  <a:srgbClr val="000000"/>
                </a:solidFill>
                <a:latin typeface="IBM Plex Sans" panose="020B0503050203000203" pitchFamily="34" charset="0"/>
                <a:ea typeface="Monaco" pitchFamily="49"/>
                <a:cs typeface="Monaco" pitchFamily="49"/>
              </a:rPr>
              <a:t>	</a:t>
            </a:r>
            <a:r>
              <a:rPr lang="en-US" sz="1200" b="1" dirty="0">
                <a:solidFill>
                  <a:srgbClr val="008080"/>
                </a:solidFill>
                <a:latin typeface="IBM Plex Sans" panose="020B0503050203000203" pitchFamily="34" charset="0"/>
                <a:ea typeface="Monaco" pitchFamily="49"/>
                <a:cs typeface="Monaco" pitchFamily="49"/>
              </a:rPr>
              <a:t>&lt;</a:t>
            </a:r>
            <a:r>
              <a:rPr lang="en-US" sz="1200" b="1" dirty="0" err="1">
                <a:solidFill>
                  <a:srgbClr val="3F7F7F"/>
                </a:solidFill>
                <a:latin typeface="IBM Plex Sans" panose="020B0503050203000203" pitchFamily="34" charset="0"/>
                <a:ea typeface="Monaco" pitchFamily="49"/>
                <a:cs typeface="Monaco" pitchFamily="49"/>
              </a:rPr>
              <a:t>groupId</a:t>
            </a:r>
            <a:r>
              <a:rPr lang="en-US" sz="1200" b="1" dirty="0">
                <a:solidFill>
                  <a:srgbClr val="008080"/>
                </a:solidFill>
                <a:latin typeface="IBM Plex Sans" panose="020B0503050203000203" pitchFamily="34" charset="0"/>
                <a:ea typeface="Monaco" pitchFamily="49"/>
                <a:cs typeface="Monaco" pitchFamily="49"/>
              </a:rPr>
              <a:t>&gt;</a:t>
            </a:r>
            <a:r>
              <a:rPr lang="en-US" sz="1200" b="1" dirty="0" err="1">
                <a:solidFill>
                  <a:srgbClr val="000000"/>
                </a:solidFill>
                <a:latin typeface="IBM Plex Sans" panose="020B0503050203000203" pitchFamily="34" charset="0"/>
                <a:ea typeface="Monaco" pitchFamily="49"/>
                <a:cs typeface="Monaco" pitchFamily="49"/>
              </a:rPr>
              <a:t>org.springframework.boot</a:t>
            </a:r>
            <a:r>
              <a:rPr lang="en-US" sz="1200" b="1" dirty="0">
                <a:solidFill>
                  <a:srgbClr val="008080"/>
                </a:solidFill>
                <a:latin typeface="IBM Plex Sans" panose="020B0503050203000203" pitchFamily="34" charset="0"/>
                <a:ea typeface="Monaco" pitchFamily="49"/>
                <a:cs typeface="Monaco" pitchFamily="49"/>
              </a:rPr>
              <a:t>&lt;/</a:t>
            </a:r>
            <a:r>
              <a:rPr lang="en-US" sz="1200" b="1" dirty="0" err="1">
                <a:solidFill>
                  <a:srgbClr val="3F7F7F"/>
                </a:solidFill>
                <a:latin typeface="IBM Plex Sans" panose="020B0503050203000203" pitchFamily="34" charset="0"/>
                <a:ea typeface="Monaco" pitchFamily="49"/>
                <a:cs typeface="Monaco" pitchFamily="49"/>
              </a:rPr>
              <a:t>groupId</a:t>
            </a:r>
            <a:r>
              <a:rPr lang="en-US" sz="1200" b="1" dirty="0">
                <a:solidFill>
                  <a:srgbClr val="008080"/>
                </a:solidFill>
                <a:latin typeface="IBM Plex Sans" panose="020B0503050203000203" pitchFamily="34" charset="0"/>
                <a:ea typeface="Monaco" pitchFamily="49"/>
                <a:cs typeface="Monaco" pitchFamily="49"/>
              </a:rPr>
              <a:t>&gt;</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200" b="1" dirty="0">
                <a:solidFill>
                  <a:srgbClr val="000000"/>
                </a:solidFill>
                <a:latin typeface="IBM Plex Sans" panose="020B0503050203000203" pitchFamily="34" charset="0"/>
                <a:ea typeface="Monaco" pitchFamily="49"/>
                <a:cs typeface="Monaco" pitchFamily="49"/>
              </a:rPr>
              <a:t>	</a:t>
            </a:r>
            <a:r>
              <a:rPr lang="en-US" sz="1200" b="1" dirty="0">
                <a:solidFill>
                  <a:srgbClr val="008080"/>
                </a:solidFill>
                <a:latin typeface="IBM Plex Sans" panose="020B0503050203000203" pitchFamily="34" charset="0"/>
                <a:ea typeface="Monaco" pitchFamily="49"/>
                <a:cs typeface="Monaco" pitchFamily="49"/>
              </a:rPr>
              <a:t>&lt;</a:t>
            </a:r>
            <a:r>
              <a:rPr lang="en-US" sz="1200" b="1" dirty="0" err="1">
                <a:solidFill>
                  <a:srgbClr val="3F7F7F"/>
                </a:solidFill>
                <a:latin typeface="IBM Plex Sans" panose="020B0503050203000203" pitchFamily="34" charset="0"/>
                <a:ea typeface="Monaco" pitchFamily="49"/>
                <a:cs typeface="Monaco" pitchFamily="49"/>
              </a:rPr>
              <a:t>artifactId</a:t>
            </a:r>
            <a:r>
              <a:rPr lang="en-US" sz="1200" b="1" dirty="0">
                <a:solidFill>
                  <a:srgbClr val="008080"/>
                </a:solidFill>
                <a:latin typeface="IBM Plex Sans" panose="020B0503050203000203" pitchFamily="34" charset="0"/>
                <a:ea typeface="Monaco" pitchFamily="49"/>
                <a:cs typeface="Monaco" pitchFamily="49"/>
              </a:rPr>
              <a:t>&gt;</a:t>
            </a:r>
            <a:r>
              <a:rPr lang="en-US" sz="1200" b="1" dirty="0">
                <a:solidFill>
                  <a:srgbClr val="000000"/>
                </a:solidFill>
                <a:latin typeface="IBM Plex Sans" panose="020B0503050203000203" pitchFamily="34" charset="0"/>
                <a:ea typeface="Monaco" pitchFamily="49"/>
                <a:cs typeface="Monaco" pitchFamily="49"/>
              </a:rPr>
              <a:t>spring-boot-starter-parent</a:t>
            </a:r>
            <a:r>
              <a:rPr lang="en-US" sz="1200" b="1" dirty="0">
                <a:solidFill>
                  <a:srgbClr val="008080"/>
                </a:solidFill>
                <a:latin typeface="IBM Plex Sans" panose="020B0503050203000203" pitchFamily="34" charset="0"/>
                <a:ea typeface="Monaco" pitchFamily="49"/>
                <a:cs typeface="Monaco" pitchFamily="49"/>
              </a:rPr>
              <a:t>&lt;/</a:t>
            </a:r>
            <a:r>
              <a:rPr lang="en-US" sz="1200" b="1" dirty="0" err="1">
                <a:solidFill>
                  <a:srgbClr val="3F7F7F"/>
                </a:solidFill>
                <a:latin typeface="IBM Plex Sans" panose="020B0503050203000203" pitchFamily="34" charset="0"/>
                <a:ea typeface="Monaco" pitchFamily="49"/>
                <a:cs typeface="Monaco" pitchFamily="49"/>
              </a:rPr>
              <a:t>artifactId</a:t>
            </a:r>
            <a:r>
              <a:rPr lang="en-US" sz="1200" b="1" dirty="0">
                <a:solidFill>
                  <a:srgbClr val="008080"/>
                </a:solidFill>
                <a:latin typeface="IBM Plex Sans" panose="020B0503050203000203" pitchFamily="34" charset="0"/>
                <a:ea typeface="Monaco" pitchFamily="49"/>
                <a:cs typeface="Monaco" pitchFamily="49"/>
              </a:rPr>
              <a:t>&gt;</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200" b="1" dirty="0">
                <a:solidFill>
                  <a:srgbClr val="000000"/>
                </a:solidFill>
                <a:latin typeface="IBM Plex Sans" panose="020B0503050203000203" pitchFamily="34" charset="0"/>
                <a:ea typeface="Monaco" pitchFamily="49"/>
                <a:cs typeface="Monaco" pitchFamily="49"/>
              </a:rPr>
              <a:t>	</a:t>
            </a:r>
            <a:r>
              <a:rPr lang="en-US" sz="1200" b="1" dirty="0">
                <a:solidFill>
                  <a:srgbClr val="008080"/>
                </a:solidFill>
                <a:latin typeface="IBM Plex Sans" panose="020B0503050203000203" pitchFamily="34" charset="0"/>
                <a:ea typeface="Monaco" pitchFamily="49"/>
                <a:cs typeface="Monaco" pitchFamily="49"/>
              </a:rPr>
              <a:t>&lt;</a:t>
            </a:r>
            <a:r>
              <a:rPr lang="en-US" sz="1200" b="1" dirty="0">
                <a:solidFill>
                  <a:srgbClr val="3F7F7F"/>
                </a:solidFill>
                <a:latin typeface="IBM Plex Sans" panose="020B0503050203000203" pitchFamily="34" charset="0"/>
                <a:ea typeface="Monaco" pitchFamily="49"/>
                <a:cs typeface="Monaco" pitchFamily="49"/>
              </a:rPr>
              <a:t>version</a:t>
            </a:r>
            <a:r>
              <a:rPr lang="en-US" sz="1200" b="1" dirty="0">
                <a:solidFill>
                  <a:srgbClr val="008080"/>
                </a:solidFill>
                <a:latin typeface="IBM Plex Sans" panose="020B0503050203000203" pitchFamily="34" charset="0"/>
                <a:ea typeface="Monaco" pitchFamily="49"/>
                <a:cs typeface="Monaco" pitchFamily="49"/>
              </a:rPr>
              <a:t>&gt;</a:t>
            </a:r>
            <a:r>
              <a:rPr lang="en-US" sz="1200" b="1" dirty="0">
                <a:solidFill>
                  <a:srgbClr val="000000"/>
                </a:solidFill>
                <a:latin typeface="IBM Plex Sans" panose="020B0503050203000203" pitchFamily="34" charset="0"/>
                <a:ea typeface="Monaco" pitchFamily="49"/>
                <a:cs typeface="Monaco" pitchFamily="49"/>
              </a:rPr>
              <a:t>1.5.2.RELEASE</a:t>
            </a:r>
            <a:r>
              <a:rPr lang="en-US" sz="1200" b="1" dirty="0">
                <a:solidFill>
                  <a:srgbClr val="008080"/>
                </a:solidFill>
                <a:latin typeface="IBM Plex Sans" panose="020B0503050203000203" pitchFamily="34" charset="0"/>
                <a:ea typeface="Monaco" pitchFamily="49"/>
                <a:cs typeface="Monaco" pitchFamily="49"/>
              </a:rPr>
              <a:t>&lt;/</a:t>
            </a:r>
            <a:r>
              <a:rPr lang="en-US" sz="1200" b="1" dirty="0">
                <a:solidFill>
                  <a:srgbClr val="3F7F7F"/>
                </a:solidFill>
                <a:latin typeface="IBM Plex Sans" panose="020B0503050203000203" pitchFamily="34" charset="0"/>
                <a:ea typeface="Monaco" pitchFamily="49"/>
                <a:cs typeface="Monaco" pitchFamily="49"/>
              </a:rPr>
              <a:t>version</a:t>
            </a:r>
            <a:r>
              <a:rPr lang="en-US" sz="1200" b="1" dirty="0">
                <a:solidFill>
                  <a:srgbClr val="008080"/>
                </a:solidFill>
                <a:latin typeface="IBM Plex Sans" panose="020B0503050203000203" pitchFamily="34" charset="0"/>
                <a:ea typeface="Monaco" pitchFamily="49"/>
                <a:cs typeface="Monaco" pitchFamily="49"/>
              </a:rPr>
              <a:t>&gt;</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200" b="1" dirty="0">
                <a:solidFill>
                  <a:srgbClr val="008080"/>
                </a:solidFill>
                <a:latin typeface="IBM Plex Sans" panose="020B0503050203000203" pitchFamily="34" charset="0"/>
                <a:ea typeface="Monaco" pitchFamily="49"/>
                <a:cs typeface="Monaco" pitchFamily="49"/>
              </a:rPr>
              <a:t>&lt;/</a:t>
            </a:r>
            <a:r>
              <a:rPr lang="en-US" sz="1200" b="1" dirty="0">
                <a:solidFill>
                  <a:srgbClr val="3F7F7F"/>
                </a:solidFill>
                <a:latin typeface="IBM Plex Sans" panose="020B0503050203000203" pitchFamily="34" charset="0"/>
                <a:ea typeface="Monaco" pitchFamily="49"/>
                <a:cs typeface="Monaco" pitchFamily="49"/>
              </a:rPr>
              <a:t>parent</a:t>
            </a:r>
            <a:r>
              <a:rPr lang="en-US" sz="1200" b="1" dirty="0">
                <a:solidFill>
                  <a:srgbClr val="008080"/>
                </a:solidFill>
                <a:latin typeface="IBM Plex Sans" panose="020B0503050203000203" pitchFamily="34" charset="0"/>
                <a:ea typeface="Monaco" pitchFamily="49"/>
                <a:cs typeface="Monaco" pitchFamily="49"/>
              </a:rPr>
              <a:t>&gt;</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endParaRPr lang="en-US" sz="1200" b="1" dirty="0">
              <a:solidFill>
                <a:srgbClr val="008080"/>
              </a:solidFill>
              <a:latin typeface="IBM Plex Sans" panose="020B0503050203000203" pitchFamily="34" charset="0"/>
              <a:ea typeface="Monaco" pitchFamily="49"/>
              <a:cs typeface="Monaco" pitchFamily="49"/>
            </a:endParaRP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200" b="1" dirty="0">
                <a:solidFill>
                  <a:srgbClr val="008080"/>
                </a:solidFill>
                <a:latin typeface="IBM Plex Sans" panose="020B0503050203000203" pitchFamily="34" charset="0"/>
                <a:ea typeface="Monaco" pitchFamily="49"/>
                <a:cs typeface="Monaco" pitchFamily="49"/>
              </a:rPr>
              <a:t>...</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endParaRPr lang="en-US" sz="1200" b="1" dirty="0">
              <a:solidFill>
                <a:srgbClr val="008080"/>
              </a:solidFill>
              <a:latin typeface="IBM Plex Sans" panose="020B0503050203000203" pitchFamily="34" charset="0"/>
              <a:ea typeface="Monaco" pitchFamily="49"/>
              <a:cs typeface="Monaco" pitchFamily="49"/>
            </a:endParaRP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200" b="1" dirty="0">
                <a:solidFill>
                  <a:srgbClr val="008080"/>
                </a:solidFill>
                <a:latin typeface="IBM Plex Sans" panose="020B0503050203000203" pitchFamily="34" charset="0"/>
                <a:ea typeface="Monaco" pitchFamily="49"/>
                <a:cs typeface="Monaco" pitchFamily="49"/>
              </a:rPr>
              <a:t>&lt;</a:t>
            </a:r>
            <a:r>
              <a:rPr lang="en-US" sz="1200" b="1" dirty="0" err="1">
                <a:solidFill>
                  <a:srgbClr val="3F7F7F"/>
                </a:solidFill>
                <a:latin typeface="IBM Plex Sans" panose="020B0503050203000203" pitchFamily="34" charset="0"/>
                <a:ea typeface="Monaco" pitchFamily="49"/>
                <a:cs typeface="Monaco" pitchFamily="49"/>
              </a:rPr>
              <a:t>dependencyManagement</a:t>
            </a:r>
            <a:r>
              <a:rPr lang="en-US" sz="1200" b="1" dirty="0">
                <a:solidFill>
                  <a:srgbClr val="008080"/>
                </a:solidFill>
                <a:latin typeface="IBM Plex Sans" panose="020B0503050203000203" pitchFamily="34" charset="0"/>
                <a:ea typeface="Monaco" pitchFamily="49"/>
                <a:cs typeface="Monaco" pitchFamily="49"/>
              </a:rPr>
              <a:t>&gt;</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200" b="1" dirty="0">
                <a:solidFill>
                  <a:srgbClr val="000000"/>
                </a:solidFill>
                <a:latin typeface="IBM Plex Sans" panose="020B0503050203000203" pitchFamily="34" charset="0"/>
                <a:ea typeface="Monaco" pitchFamily="49"/>
                <a:cs typeface="Monaco" pitchFamily="49"/>
              </a:rPr>
              <a:t>    </a:t>
            </a:r>
            <a:r>
              <a:rPr lang="en-US" sz="1200" b="1" dirty="0">
                <a:solidFill>
                  <a:srgbClr val="008080"/>
                </a:solidFill>
                <a:latin typeface="IBM Plex Sans" panose="020B0503050203000203" pitchFamily="34" charset="0"/>
                <a:ea typeface="Monaco" pitchFamily="49"/>
                <a:cs typeface="Monaco" pitchFamily="49"/>
              </a:rPr>
              <a:t>&lt;</a:t>
            </a:r>
            <a:r>
              <a:rPr lang="en-US" sz="1200" b="1" dirty="0">
                <a:solidFill>
                  <a:srgbClr val="3F7F7F"/>
                </a:solidFill>
                <a:latin typeface="IBM Plex Sans" panose="020B0503050203000203" pitchFamily="34" charset="0"/>
                <a:ea typeface="Monaco" pitchFamily="49"/>
                <a:cs typeface="Monaco" pitchFamily="49"/>
              </a:rPr>
              <a:t>dependencies</a:t>
            </a:r>
            <a:r>
              <a:rPr lang="en-US" sz="1200" b="1" dirty="0">
                <a:solidFill>
                  <a:srgbClr val="008080"/>
                </a:solidFill>
                <a:latin typeface="IBM Plex Sans" panose="020B0503050203000203" pitchFamily="34" charset="0"/>
                <a:ea typeface="Monaco" pitchFamily="49"/>
                <a:cs typeface="Monaco" pitchFamily="49"/>
              </a:rPr>
              <a:t>&gt;</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200" b="1" dirty="0">
                <a:solidFill>
                  <a:srgbClr val="000000"/>
                </a:solidFill>
                <a:latin typeface="IBM Plex Sans" panose="020B0503050203000203" pitchFamily="34" charset="0"/>
                <a:ea typeface="Monaco" pitchFamily="49"/>
                <a:cs typeface="Monaco" pitchFamily="49"/>
              </a:rPr>
              <a:t>        </a:t>
            </a:r>
            <a:r>
              <a:rPr lang="en-US" sz="1200" b="1" dirty="0">
                <a:solidFill>
                  <a:srgbClr val="008080"/>
                </a:solidFill>
                <a:latin typeface="IBM Plex Sans" panose="020B0503050203000203" pitchFamily="34" charset="0"/>
                <a:ea typeface="Monaco" pitchFamily="49"/>
                <a:cs typeface="Monaco" pitchFamily="49"/>
              </a:rPr>
              <a:t>&lt;</a:t>
            </a:r>
            <a:r>
              <a:rPr lang="en-US" sz="1200" b="1" dirty="0">
                <a:solidFill>
                  <a:srgbClr val="3F7F7F"/>
                </a:solidFill>
                <a:latin typeface="IBM Plex Sans" panose="020B0503050203000203" pitchFamily="34" charset="0"/>
                <a:ea typeface="Monaco" pitchFamily="49"/>
                <a:cs typeface="Monaco" pitchFamily="49"/>
              </a:rPr>
              <a:t>dependency</a:t>
            </a:r>
            <a:r>
              <a:rPr lang="en-US" sz="1200" b="1" dirty="0">
                <a:solidFill>
                  <a:srgbClr val="008080"/>
                </a:solidFill>
                <a:latin typeface="IBM Plex Sans" panose="020B0503050203000203" pitchFamily="34" charset="0"/>
                <a:ea typeface="Monaco" pitchFamily="49"/>
                <a:cs typeface="Monaco" pitchFamily="49"/>
              </a:rPr>
              <a:t>&gt;</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200" b="1" dirty="0">
                <a:solidFill>
                  <a:srgbClr val="000000"/>
                </a:solidFill>
                <a:latin typeface="IBM Plex Sans" panose="020B0503050203000203" pitchFamily="34" charset="0"/>
                <a:ea typeface="Monaco" pitchFamily="49"/>
                <a:cs typeface="Monaco" pitchFamily="49"/>
              </a:rPr>
              <a:t>            </a:t>
            </a:r>
            <a:r>
              <a:rPr lang="en-US" sz="1200" b="1" dirty="0">
                <a:solidFill>
                  <a:srgbClr val="008080"/>
                </a:solidFill>
                <a:latin typeface="IBM Plex Sans" panose="020B0503050203000203" pitchFamily="34" charset="0"/>
                <a:ea typeface="Monaco" pitchFamily="49"/>
                <a:cs typeface="Monaco" pitchFamily="49"/>
              </a:rPr>
              <a:t>&lt;</a:t>
            </a:r>
            <a:r>
              <a:rPr lang="en-US" sz="1200" b="1" dirty="0" err="1">
                <a:solidFill>
                  <a:srgbClr val="3F7F7F"/>
                </a:solidFill>
                <a:latin typeface="IBM Plex Sans" panose="020B0503050203000203" pitchFamily="34" charset="0"/>
                <a:ea typeface="Monaco" pitchFamily="49"/>
                <a:cs typeface="Monaco" pitchFamily="49"/>
              </a:rPr>
              <a:t>groupId</a:t>
            </a:r>
            <a:r>
              <a:rPr lang="en-US" sz="1200" b="1" dirty="0">
                <a:solidFill>
                  <a:srgbClr val="008080"/>
                </a:solidFill>
                <a:latin typeface="IBM Plex Sans" panose="020B0503050203000203" pitchFamily="34" charset="0"/>
                <a:ea typeface="Monaco" pitchFamily="49"/>
                <a:cs typeface="Monaco" pitchFamily="49"/>
              </a:rPr>
              <a:t>&gt;</a:t>
            </a:r>
            <a:r>
              <a:rPr lang="en-US" sz="1200" b="1" dirty="0" err="1">
                <a:solidFill>
                  <a:srgbClr val="000000"/>
                </a:solidFill>
                <a:latin typeface="IBM Plex Sans" panose="020B0503050203000203" pitchFamily="34" charset="0"/>
                <a:ea typeface="Monaco" pitchFamily="49"/>
                <a:cs typeface="Monaco" pitchFamily="49"/>
              </a:rPr>
              <a:t>org.springframework.cloud</a:t>
            </a:r>
            <a:r>
              <a:rPr lang="en-US" sz="1200" b="1" dirty="0">
                <a:solidFill>
                  <a:srgbClr val="008080"/>
                </a:solidFill>
                <a:latin typeface="IBM Plex Sans" panose="020B0503050203000203" pitchFamily="34" charset="0"/>
                <a:ea typeface="Monaco" pitchFamily="49"/>
                <a:cs typeface="Monaco" pitchFamily="49"/>
              </a:rPr>
              <a:t>&lt;/</a:t>
            </a:r>
            <a:r>
              <a:rPr lang="en-US" sz="1200" b="1" dirty="0" err="1">
                <a:solidFill>
                  <a:srgbClr val="3F7F7F"/>
                </a:solidFill>
                <a:latin typeface="IBM Plex Sans" panose="020B0503050203000203" pitchFamily="34" charset="0"/>
                <a:ea typeface="Monaco" pitchFamily="49"/>
                <a:cs typeface="Monaco" pitchFamily="49"/>
              </a:rPr>
              <a:t>groupId</a:t>
            </a:r>
            <a:r>
              <a:rPr lang="en-US" sz="1200" b="1" dirty="0">
                <a:solidFill>
                  <a:srgbClr val="008080"/>
                </a:solidFill>
                <a:latin typeface="IBM Plex Sans" panose="020B0503050203000203" pitchFamily="34" charset="0"/>
                <a:ea typeface="Monaco" pitchFamily="49"/>
                <a:cs typeface="Monaco" pitchFamily="49"/>
              </a:rPr>
              <a:t>&gt;</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200" b="1" dirty="0">
                <a:solidFill>
                  <a:srgbClr val="000000"/>
                </a:solidFill>
                <a:latin typeface="IBM Plex Sans" panose="020B0503050203000203" pitchFamily="34" charset="0"/>
                <a:ea typeface="Monaco" pitchFamily="49"/>
                <a:cs typeface="Monaco" pitchFamily="49"/>
              </a:rPr>
              <a:t>            </a:t>
            </a:r>
            <a:r>
              <a:rPr lang="en-US" sz="1200" b="1" dirty="0">
                <a:solidFill>
                  <a:srgbClr val="008080"/>
                </a:solidFill>
                <a:latin typeface="IBM Plex Sans" panose="020B0503050203000203" pitchFamily="34" charset="0"/>
                <a:ea typeface="Monaco" pitchFamily="49"/>
                <a:cs typeface="Monaco" pitchFamily="49"/>
              </a:rPr>
              <a:t>&lt;</a:t>
            </a:r>
            <a:r>
              <a:rPr lang="en-US" sz="1200" b="1" dirty="0" err="1">
                <a:solidFill>
                  <a:srgbClr val="3F7F7F"/>
                </a:solidFill>
                <a:latin typeface="IBM Plex Sans" panose="020B0503050203000203" pitchFamily="34" charset="0"/>
                <a:ea typeface="Monaco" pitchFamily="49"/>
                <a:cs typeface="Monaco" pitchFamily="49"/>
              </a:rPr>
              <a:t>artifactId</a:t>
            </a:r>
            <a:r>
              <a:rPr lang="en-US" sz="1200" b="1" dirty="0">
                <a:solidFill>
                  <a:srgbClr val="008080"/>
                </a:solidFill>
                <a:latin typeface="IBM Plex Sans" panose="020B0503050203000203" pitchFamily="34" charset="0"/>
                <a:ea typeface="Monaco" pitchFamily="49"/>
                <a:cs typeface="Monaco" pitchFamily="49"/>
              </a:rPr>
              <a:t>&gt;</a:t>
            </a:r>
            <a:r>
              <a:rPr lang="en-US" sz="1200" b="1" dirty="0">
                <a:solidFill>
                  <a:srgbClr val="000000"/>
                </a:solidFill>
                <a:latin typeface="IBM Plex Sans" panose="020B0503050203000203" pitchFamily="34" charset="0"/>
                <a:ea typeface="Monaco" pitchFamily="49"/>
                <a:cs typeface="Monaco" pitchFamily="49"/>
              </a:rPr>
              <a:t>spring-cloud-starter-parent</a:t>
            </a:r>
            <a:r>
              <a:rPr lang="en-US" sz="1200" b="1" dirty="0">
                <a:solidFill>
                  <a:srgbClr val="008080"/>
                </a:solidFill>
                <a:latin typeface="IBM Plex Sans" panose="020B0503050203000203" pitchFamily="34" charset="0"/>
                <a:ea typeface="Monaco" pitchFamily="49"/>
                <a:cs typeface="Monaco" pitchFamily="49"/>
              </a:rPr>
              <a:t>&lt;/</a:t>
            </a:r>
            <a:r>
              <a:rPr lang="en-US" sz="1200" b="1" dirty="0" err="1">
                <a:solidFill>
                  <a:srgbClr val="3F7F7F"/>
                </a:solidFill>
                <a:latin typeface="IBM Plex Sans" panose="020B0503050203000203" pitchFamily="34" charset="0"/>
                <a:ea typeface="Monaco" pitchFamily="49"/>
                <a:cs typeface="Monaco" pitchFamily="49"/>
              </a:rPr>
              <a:t>artifactId</a:t>
            </a:r>
            <a:r>
              <a:rPr lang="en-US" sz="1200" b="1" dirty="0">
                <a:solidFill>
                  <a:srgbClr val="008080"/>
                </a:solidFill>
                <a:latin typeface="IBM Plex Sans" panose="020B0503050203000203" pitchFamily="34" charset="0"/>
                <a:ea typeface="Monaco" pitchFamily="49"/>
                <a:cs typeface="Monaco" pitchFamily="49"/>
              </a:rPr>
              <a:t>&gt;</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200" b="1" dirty="0">
                <a:solidFill>
                  <a:srgbClr val="000000"/>
                </a:solidFill>
                <a:latin typeface="IBM Plex Sans" panose="020B0503050203000203" pitchFamily="34" charset="0"/>
                <a:ea typeface="Monaco" pitchFamily="49"/>
                <a:cs typeface="Monaco" pitchFamily="49"/>
              </a:rPr>
              <a:t>            </a:t>
            </a:r>
            <a:r>
              <a:rPr lang="en-US" sz="1200" b="1" dirty="0">
                <a:solidFill>
                  <a:srgbClr val="008080"/>
                </a:solidFill>
                <a:latin typeface="IBM Plex Sans" panose="020B0503050203000203" pitchFamily="34" charset="0"/>
                <a:ea typeface="Monaco" pitchFamily="49"/>
                <a:cs typeface="Monaco" pitchFamily="49"/>
              </a:rPr>
              <a:t>&lt;</a:t>
            </a:r>
            <a:r>
              <a:rPr lang="en-US" sz="1200" b="1" dirty="0">
                <a:solidFill>
                  <a:srgbClr val="3F7F7F"/>
                </a:solidFill>
                <a:latin typeface="IBM Plex Sans" panose="020B0503050203000203" pitchFamily="34" charset="0"/>
                <a:ea typeface="Monaco" pitchFamily="49"/>
                <a:cs typeface="Monaco" pitchFamily="49"/>
              </a:rPr>
              <a:t>version</a:t>
            </a:r>
            <a:r>
              <a:rPr lang="en-US" sz="1200" b="1" dirty="0">
                <a:solidFill>
                  <a:srgbClr val="008080"/>
                </a:solidFill>
                <a:latin typeface="IBM Plex Sans" panose="020B0503050203000203" pitchFamily="34" charset="0"/>
                <a:ea typeface="Monaco" pitchFamily="49"/>
                <a:cs typeface="Monaco" pitchFamily="49"/>
              </a:rPr>
              <a:t>&gt;2.2.6.RELEASE&lt;/</a:t>
            </a:r>
            <a:r>
              <a:rPr lang="en-US" sz="1200" b="1" dirty="0">
                <a:solidFill>
                  <a:srgbClr val="3F7F7F"/>
                </a:solidFill>
                <a:latin typeface="IBM Plex Sans" panose="020B0503050203000203" pitchFamily="34" charset="0"/>
                <a:ea typeface="Monaco" pitchFamily="49"/>
                <a:cs typeface="Monaco" pitchFamily="49"/>
              </a:rPr>
              <a:t>version</a:t>
            </a:r>
            <a:r>
              <a:rPr lang="en-US" sz="1200" b="1" dirty="0">
                <a:solidFill>
                  <a:srgbClr val="008080"/>
                </a:solidFill>
                <a:latin typeface="IBM Plex Sans" panose="020B0503050203000203" pitchFamily="34" charset="0"/>
                <a:ea typeface="Monaco" pitchFamily="49"/>
                <a:cs typeface="Monaco" pitchFamily="49"/>
              </a:rPr>
              <a:t>&gt;</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200" b="1" dirty="0">
                <a:solidFill>
                  <a:prstClr val="black"/>
                </a:solidFill>
                <a:latin typeface="IBM Plex Sans" panose="020B0503050203000203" pitchFamily="34" charset="0"/>
                <a:ea typeface="Monaco" pitchFamily="49"/>
                <a:cs typeface="Monaco" pitchFamily="49"/>
              </a:rPr>
              <a:t>            ...</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200" b="1" dirty="0">
                <a:solidFill>
                  <a:srgbClr val="008080"/>
                </a:solidFill>
                <a:latin typeface="IBM Plex Sans" panose="020B0503050203000203" pitchFamily="34" charset="0"/>
                <a:ea typeface="Monaco" pitchFamily="49"/>
                <a:cs typeface="Monaco" pitchFamily="49"/>
              </a:rPr>
              <a:t>&lt;/</a:t>
            </a:r>
            <a:r>
              <a:rPr lang="en-US" sz="1200" b="1" dirty="0" err="1">
                <a:solidFill>
                  <a:srgbClr val="3F7F7F"/>
                </a:solidFill>
                <a:latin typeface="IBM Plex Sans" panose="020B0503050203000203" pitchFamily="34" charset="0"/>
                <a:ea typeface="Monaco" pitchFamily="49"/>
                <a:cs typeface="Monaco" pitchFamily="49"/>
              </a:rPr>
              <a:t>dependencyManagement</a:t>
            </a:r>
            <a:r>
              <a:rPr lang="en-US" sz="1200" b="1" dirty="0">
                <a:solidFill>
                  <a:srgbClr val="008080"/>
                </a:solidFill>
                <a:latin typeface="IBM Plex Sans" panose="020B0503050203000203" pitchFamily="34" charset="0"/>
                <a:ea typeface="Monaco" pitchFamily="49"/>
                <a:cs typeface="Monaco" pitchFamily="49"/>
              </a:rPr>
              <a:t>&gt;</a:t>
            </a:r>
          </a:p>
          <a:p>
            <a:pPr defTabSz="822960" hangingPunct="0"/>
            <a:endParaRPr lang="en-US" sz="1200" dirty="0">
              <a:solidFill>
                <a:srgbClr val="000000"/>
              </a:solidFill>
              <a:latin typeface="IBM Plex Sans" panose="020B0503050203000203" pitchFamily="34" charset="0"/>
              <a:ea typeface="Monaco" pitchFamily="49"/>
              <a:cs typeface="Monaco" pitchFamily="49"/>
            </a:endParaRPr>
          </a:p>
          <a:p>
            <a:pPr defTabSz="822960" hangingPunct="0"/>
            <a:r>
              <a:rPr lang="en-US" sz="1200" dirty="0">
                <a:solidFill>
                  <a:srgbClr val="000000"/>
                </a:solidFill>
                <a:latin typeface="IBM Plex Sans" panose="020B0503050203000203" pitchFamily="34" charset="0"/>
                <a:ea typeface="Monaco" pitchFamily="49"/>
                <a:cs typeface="Monaco" pitchFamily="49"/>
              </a:rPr>
              <a:t> </a:t>
            </a:r>
            <a:r>
              <a:rPr lang="en-US" sz="1200" dirty="0">
                <a:solidFill>
                  <a:srgbClr val="008080"/>
                </a:solidFill>
                <a:latin typeface="IBM Plex Sans" panose="020B0503050203000203" pitchFamily="34" charset="0"/>
                <a:ea typeface="Monaco" pitchFamily="49"/>
                <a:cs typeface="Monaco" pitchFamily="49"/>
              </a:rPr>
              <a:t>&lt;</a:t>
            </a:r>
            <a:r>
              <a:rPr lang="en-US" sz="1200" dirty="0">
                <a:solidFill>
                  <a:srgbClr val="3F7F7F"/>
                </a:solidFill>
                <a:latin typeface="IBM Plex Sans" panose="020B0503050203000203" pitchFamily="34" charset="0"/>
                <a:ea typeface="Monaco" pitchFamily="49"/>
                <a:cs typeface="Monaco" pitchFamily="49"/>
              </a:rPr>
              <a:t>dependencies</a:t>
            </a:r>
            <a:r>
              <a:rPr lang="en-US" sz="1200" dirty="0">
                <a:solidFill>
                  <a:srgbClr val="008080"/>
                </a:solidFill>
                <a:latin typeface="IBM Plex Sans" panose="020B0503050203000203" pitchFamily="34" charset="0"/>
                <a:ea typeface="Monaco" pitchFamily="49"/>
                <a:cs typeface="Monaco" pitchFamily="49"/>
              </a:rPr>
              <a:t>&gt;</a:t>
            </a:r>
          </a:p>
          <a:p>
            <a:pPr defTabSz="822960" hangingPunct="0"/>
            <a:r>
              <a:rPr lang="en-US" sz="1200" dirty="0">
                <a:solidFill>
                  <a:srgbClr val="000000"/>
                </a:solidFill>
                <a:latin typeface="IBM Plex Sans" panose="020B0503050203000203" pitchFamily="34" charset="0"/>
                <a:ea typeface="Monaco" pitchFamily="49"/>
                <a:cs typeface="Monaco" pitchFamily="49"/>
              </a:rPr>
              <a:t>   </a:t>
            </a:r>
            <a:r>
              <a:rPr lang="en-US" sz="1200" dirty="0">
                <a:solidFill>
                  <a:srgbClr val="008080"/>
                </a:solidFill>
                <a:latin typeface="IBM Plex Sans" panose="020B0503050203000203" pitchFamily="34" charset="0"/>
                <a:ea typeface="Monaco" pitchFamily="49"/>
                <a:cs typeface="Monaco" pitchFamily="49"/>
              </a:rPr>
              <a:t>&lt;</a:t>
            </a:r>
            <a:r>
              <a:rPr lang="en-US" sz="1200" dirty="0">
                <a:solidFill>
                  <a:srgbClr val="3F7F7F"/>
                </a:solidFill>
                <a:latin typeface="IBM Plex Sans" panose="020B0503050203000203" pitchFamily="34" charset="0"/>
                <a:ea typeface="Monaco" pitchFamily="49"/>
                <a:cs typeface="Monaco" pitchFamily="49"/>
              </a:rPr>
              <a:t>dependency</a:t>
            </a:r>
            <a:r>
              <a:rPr lang="en-US" sz="1200" dirty="0">
                <a:solidFill>
                  <a:srgbClr val="008080"/>
                </a:solidFill>
                <a:latin typeface="IBM Plex Sans" panose="020B0503050203000203" pitchFamily="34" charset="0"/>
                <a:ea typeface="Monaco" pitchFamily="49"/>
                <a:cs typeface="Monaco" pitchFamily="49"/>
              </a:rPr>
              <a:t>&gt;</a:t>
            </a:r>
          </a:p>
          <a:p>
            <a:pPr defTabSz="822960" hangingPunct="0"/>
            <a:r>
              <a:rPr lang="en-US" sz="1200" dirty="0">
                <a:solidFill>
                  <a:srgbClr val="000000"/>
                </a:solidFill>
                <a:latin typeface="IBM Plex Sans" panose="020B0503050203000203" pitchFamily="34" charset="0"/>
                <a:ea typeface="Monaco" pitchFamily="49"/>
                <a:cs typeface="Monaco" pitchFamily="49"/>
              </a:rPr>
              <a:t>     </a:t>
            </a:r>
            <a:r>
              <a:rPr lang="en-US" sz="1200" dirty="0">
                <a:solidFill>
                  <a:srgbClr val="008080"/>
                </a:solidFill>
                <a:latin typeface="IBM Plex Sans" panose="020B0503050203000203" pitchFamily="34" charset="0"/>
                <a:ea typeface="Monaco" pitchFamily="49"/>
                <a:cs typeface="Monaco" pitchFamily="49"/>
              </a:rPr>
              <a:t>&lt;</a:t>
            </a:r>
            <a:r>
              <a:rPr lang="en-US" sz="1200" dirty="0" err="1">
                <a:solidFill>
                  <a:srgbClr val="3F7F7F"/>
                </a:solidFill>
                <a:latin typeface="IBM Plex Sans" panose="020B0503050203000203" pitchFamily="34" charset="0"/>
                <a:ea typeface="Monaco" pitchFamily="49"/>
                <a:cs typeface="Monaco" pitchFamily="49"/>
              </a:rPr>
              <a:t>groupId</a:t>
            </a:r>
            <a:r>
              <a:rPr lang="en-US" sz="1200" dirty="0">
                <a:solidFill>
                  <a:srgbClr val="008080"/>
                </a:solidFill>
                <a:latin typeface="IBM Plex Sans" panose="020B0503050203000203" pitchFamily="34" charset="0"/>
                <a:ea typeface="Monaco" pitchFamily="49"/>
                <a:cs typeface="Monaco" pitchFamily="49"/>
              </a:rPr>
              <a:t>&gt;</a:t>
            </a:r>
            <a:r>
              <a:rPr lang="en-US" sz="1200" dirty="0" err="1">
                <a:solidFill>
                  <a:srgbClr val="000000"/>
                </a:solidFill>
                <a:latin typeface="IBM Plex Sans" panose="020B0503050203000203" pitchFamily="34" charset="0"/>
                <a:ea typeface="Monaco" pitchFamily="49"/>
                <a:cs typeface="Monaco" pitchFamily="49"/>
              </a:rPr>
              <a:t>org.springframework.</a:t>
            </a:r>
            <a:r>
              <a:rPr lang="en-US" sz="1200" b="1" dirty="0" err="1">
                <a:solidFill>
                  <a:srgbClr val="000000"/>
                </a:solidFill>
                <a:latin typeface="IBM Plex Sans" panose="020B0503050203000203" pitchFamily="34" charset="0"/>
                <a:ea typeface="Monaco" pitchFamily="49"/>
                <a:cs typeface="Monaco" pitchFamily="49"/>
              </a:rPr>
              <a:t>cloud</a:t>
            </a:r>
            <a:r>
              <a:rPr lang="en-US" sz="1200" dirty="0">
                <a:solidFill>
                  <a:srgbClr val="008080"/>
                </a:solidFill>
                <a:latin typeface="IBM Plex Sans" panose="020B0503050203000203" pitchFamily="34" charset="0"/>
                <a:ea typeface="Monaco" pitchFamily="49"/>
                <a:cs typeface="Monaco" pitchFamily="49"/>
              </a:rPr>
              <a:t>&lt;/</a:t>
            </a:r>
            <a:r>
              <a:rPr lang="en-US" sz="1200" dirty="0" err="1">
                <a:solidFill>
                  <a:srgbClr val="3F7F7F"/>
                </a:solidFill>
                <a:latin typeface="IBM Plex Sans" panose="020B0503050203000203" pitchFamily="34" charset="0"/>
                <a:ea typeface="Monaco" pitchFamily="49"/>
                <a:cs typeface="Monaco" pitchFamily="49"/>
              </a:rPr>
              <a:t>groupId</a:t>
            </a:r>
            <a:r>
              <a:rPr lang="en-US" sz="1200" dirty="0">
                <a:solidFill>
                  <a:srgbClr val="008080"/>
                </a:solidFill>
                <a:latin typeface="IBM Plex Sans" panose="020B0503050203000203" pitchFamily="34" charset="0"/>
                <a:ea typeface="Monaco" pitchFamily="49"/>
                <a:cs typeface="Monaco" pitchFamily="49"/>
              </a:rPr>
              <a:t>&gt;</a:t>
            </a:r>
          </a:p>
          <a:p>
            <a:pPr defTabSz="822960" hangingPunct="0"/>
            <a:r>
              <a:rPr lang="en-US" sz="1200" dirty="0">
                <a:solidFill>
                  <a:srgbClr val="000000"/>
                </a:solidFill>
                <a:latin typeface="IBM Plex Sans" panose="020B0503050203000203" pitchFamily="34" charset="0"/>
                <a:ea typeface="Monaco" pitchFamily="49"/>
                <a:cs typeface="Monaco" pitchFamily="49"/>
              </a:rPr>
              <a:t>     </a:t>
            </a:r>
            <a:r>
              <a:rPr lang="en-US" sz="1200" dirty="0">
                <a:solidFill>
                  <a:srgbClr val="008080"/>
                </a:solidFill>
                <a:latin typeface="IBM Plex Sans" panose="020B0503050203000203" pitchFamily="34" charset="0"/>
                <a:ea typeface="Monaco" pitchFamily="49"/>
                <a:cs typeface="Monaco" pitchFamily="49"/>
              </a:rPr>
              <a:t>&lt;</a:t>
            </a:r>
            <a:r>
              <a:rPr lang="en-US" sz="1200" dirty="0" err="1">
                <a:solidFill>
                  <a:srgbClr val="3F7F7F"/>
                </a:solidFill>
                <a:latin typeface="IBM Plex Sans" panose="020B0503050203000203" pitchFamily="34" charset="0"/>
                <a:ea typeface="Monaco" pitchFamily="49"/>
                <a:cs typeface="Monaco" pitchFamily="49"/>
              </a:rPr>
              <a:t>artifactId</a:t>
            </a:r>
            <a:r>
              <a:rPr lang="en-US" sz="1200" dirty="0">
                <a:solidFill>
                  <a:srgbClr val="008080"/>
                </a:solidFill>
                <a:latin typeface="IBM Plex Sans" panose="020B0503050203000203" pitchFamily="34" charset="0"/>
                <a:ea typeface="Monaco" pitchFamily="49"/>
                <a:cs typeface="Monaco" pitchFamily="49"/>
              </a:rPr>
              <a:t>&gt;</a:t>
            </a:r>
            <a:r>
              <a:rPr lang="en-US" sz="1200" dirty="0">
                <a:solidFill>
                  <a:srgbClr val="000000"/>
                </a:solidFill>
                <a:latin typeface="IBM Plex Sans" panose="020B0503050203000203" pitchFamily="34" charset="0"/>
                <a:ea typeface="Monaco" pitchFamily="49"/>
                <a:cs typeface="Monaco" pitchFamily="49"/>
              </a:rPr>
              <a:t>spring-</a:t>
            </a:r>
            <a:r>
              <a:rPr lang="en-US" sz="1200" b="1" dirty="0">
                <a:solidFill>
                  <a:srgbClr val="000000"/>
                </a:solidFill>
                <a:latin typeface="IBM Plex Sans" panose="020B0503050203000203" pitchFamily="34" charset="0"/>
                <a:ea typeface="Monaco" pitchFamily="49"/>
                <a:cs typeface="Monaco" pitchFamily="49"/>
              </a:rPr>
              <a:t>cloud-config-server</a:t>
            </a:r>
            <a:r>
              <a:rPr lang="en-US" sz="1200" dirty="0">
                <a:solidFill>
                  <a:srgbClr val="008080"/>
                </a:solidFill>
                <a:latin typeface="IBM Plex Sans" panose="020B0503050203000203" pitchFamily="34" charset="0"/>
                <a:ea typeface="Monaco" pitchFamily="49"/>
                <a:cs typeface="Monaco" pitchFamily="49"/>
              </a:rPr>
              <a:t>&lt;/</a:t>
            </a:r>
            <a:r>
              <a:rPr lang="en-US" sz="1200" dirty="0" err="1">
                <a:solidFill>
                  <a:srgbClr val="3F7F7F"/>
                </a:solidFill>
                <a:latin typeface="IBM Plex Sans" panose="020B0503050203000203" pitchFamily="34" charset="0"/>
                <a:ea typeface="Monaco" pitchFamily="49"/>
                <a:cs typeface="Monaco" pitchFamily="49"/>
              </a:rPr>
              <a:t>artifactId</a:t>
            </a:r>
            <a:r>
              <a:rPr lang="en-US" sz="1200" dirty="0">
                <a:solidFill>
                  <a:srgbClr val="008080"/>
                </a:solidFill>
                <a:latin typeface="IBM Plex Sans" panose="020B0503050203000203" pitchFamily="34" charset="0"/>
                <a:ea typeface="Monaco" pitchFamily="49"/>
                <a:cs typeface="Monaco" pitchFamily="49"/>
              </a:rPr>
              <a:t>&gt;</a:t>
            </a:r>
          </a:p>
          <a:p>
            <a:pPr defTabSz="822960" hangingPunct="0"/>
            <a:r>
              <a:rPr lang="en-US" sz="1200" dirty="0">
                <a:solidFill>
                  <a:srgbClr val="000000"/>
                </a:solidFill>
                <a:latin typeface="IBM Plex Sans" panose="020B0503050203000203" pitchFamily="34" charset="0"/>
                <a:ea typeface="Monaco" pitchFamily="49"/>
                <a:cs typeface="Monaco" pitchFamily="49"/>
              </a:rPr>
              <a:t>   </a:t>
            </a:r>
            <a:r>
              <a:rPr lang="en-US" sz="1200" dirty="0">
                <a:solidFill>
                  <a:srgbClr val="008080"/>
                </a:solidFill>
                <a:latin typeface="IBM Plex Sans" panose="020B0503050203000203" pitchFamily="34" charset="0"/>
                <a:ea typeface="Monaco" pitchFamily="49"/>
                <a:cs typeface="Monaco" pitchFamily="49"/>
              </a:rPr>
              <a:t>&lt;/</a:t>
            </a:r>
            <a:r>
              <a:rPr lang="en-US" sz="1200" dirty="0">
                <a:solidFill>
                  <a:srgbClr val="3F7F7F"/>
                </a:solidFill>
                <a:latin typeface="IBM Plex Sans" panose="020B0503050203000203" pitchFamily="34" charset="0"/>
                <a:ea typeface="Monaco" pitchFamily="49"/>
                <a:cs typeface="Monaco" pitchFamily="49"/>
              </a:rPr>
              <a:t>dependency</a:t>
            </a:r>
            <a:r>
              <a:rPr lang="en-US" sz="1200" dirty="0">
                <a:solidFill>
                  <a:srgbClr val="008080"/>
                </a:solidFill>
                <a:latin typeface="IBM Plex Sans" panose="020B0503050203000203" pitchFamily="34" charset="0"/>
                <a:ea typeface="Monaco" pitchFamily="49"/>
                <a:cs typeface="Monaco" pitchFamily="49"/>
              </a:rPr>
              <a:t>&gt;</a:t>
            </a:r>
          </a:p>
          <a:p>
            <a:pPr defTabSz="822960" hangingPunct="0"/>
            <a:r>
              <a:rPr lang="en-US" sz="1200" dirty="0">
                <a:solidFill>
                  <a:srgbClr val="000000"/>
                </a:solidFill>
                <a:latin typeface="IBM Plex Sans" panose="020B0503050203000203" pitchFamily="34" charset="0"/>
                <a:ea typeface="Monaco" pitchFamily="49"/>
                <a:cs typeface="Monaco" pitchFamily="49"/>
              </a:rPr>
              <a:t> </a:t>
            </a:r>
            <a:r>
              <a:rPr lang="en-US" sz="1200" dirty="0">
                <a:solidFill>
                  <a:srgbClr val="008080"/>
                </a:solidFill>
                <a:latin typeface="IBM Plex Sans" panose="020B0503050203000203" pitchFamily="34" charset="0"/>
                <a:ea typeface="Monaco" pitchFamily="49"/>
                <a:cs typeface="Monaco" pitchFamily="49"/>
              </a:rPr>
              <a:t>&lt;/</a:t>
            </a:r>
            <a:r>
              <a:rPr lang="en-US" sz="1200" dirty="0">
                <a:solidFill>
                  <a:srgbClr val="3F7F7F"/>
                </a:solidFill>
                <a:latin typeface="IBM Plex Sans" panose="020B0503050203000203" pitchFamily="34" charset="0"/>
                <a:ea typeface="Monaco" pitchFamily="49"/>
                <a:cs typeface="Monaco" pitchFamily="49"/>
              </a:rPr>
              <a:t>dependencies</a:t>
            </a:r>
            <a:r>
              <a:rPr lang="en-US" sz="1200" dirty="0">
                <a:solidFill>
                  <a:srgbClr val="008080"/>
                </a:solidFill>
                <a:latin typeface="IBM Plex Sans" panose="020B0503050203000203" pitchFamily="34" charset="0"/>
                <a:ea typeface="Monaco" pitchFamily="49"/>
                <a:cs typeface="Monaco" pitchFamily="49"/>
              </a:rPr>
              <a:t>&gt;</a:t>
            </a:r>
          </a:p>
        </p:txBody>
      </p:sp>
    </p:spTree>
    <p:extLst>
      <p:ext uri="{BB962C8B-B14F-4D97-AF65-F5344CB8AC3E}">
        <p14:creationId xmlns:p14="http://schemas.microsoft.com/office/powerpoint/2010/main" val="1788153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Configuration Management</a:t>
            </a:r>
            <a:endParaRPr lang="en-IN" dirty="0"/>
          </a:p>
        </p:txBody>
      </p:sp>
      <p:sp>
        <p:nvSpPr>
          <p:cNvPr id="3" name="Content Placeholder 2">
            <a:extLst>
              <a:ext uri="{FF2B5EF4-FFF2-40B4-BE49-F238E27FC236}">
                <a16:creationId xmlns:a16="http://schemas.microsoft.com/office/drawing/2014/main" id="{1F746E9D-F67E-45C1-BFE1-1B137700C99F}"/>
              </a:ext>
            </a:extLst>
          </p:cNvPr>
          <p:cNvSpPr>
            <a:spLocks noGrp="1"/>
          </p:cNvSpPr>
          <p:nvPr>
            <p:ph type="body" sz="quarter" idx="14"/>
          </p:nvPr>
        </p:nvSpPr>
        <p:spPr/>
        <p:txBody>
          <a:bodyPr/>
          <a:lstStyle/>
          <a:p>
            <a:r>
              <a:rPr lang="en-US" dirty="0"/>
              <a:t>Centralized</a:t>
            </a:r>
          </a:p>
          <a:p>
            <a:pPr marL="552458" indent="-285750">
              <a:buFont typeface="Courier New" panose="02070309020205020404" pitchFamily="49" charset="0"/>
              <a:buChar char="o"/>
            </a:pPr>
            <a:r>
              <a:rPr lang="en-US" sz="1700" dirty="0">
                <a:solidFill>
                  <a:schemeClr val="bg2"/>
                </a:solidFill>
                <a:latin typeface="IBM Plex Sans" panose="020B0503050203000203" pitchFamily="34" charset="0"/>
              </a:rPr>
              <a:t>Or a few discrete sources of our choosing</a:t>
            </a:r>
          </a:p>
          <a:p>
            <a:endParaRPr lang="en-IN" dirty="0"/>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US" dirty="0"/>
              <a:t>Spring Cloud Config Server – Building, part 2</a:t>
            </a:r>
            <a:endParaRPr lang="en-IN" dirty="0"/>
          </a:p>
        </p:txBody>
      </p:sp>
      <p:sp>
        <p:nvSpPr>
          <p:cNvPr id="13" name="Rectangle 12">
            <a:extLst>
              <a:ext uri="{FF2B5EF4-FFF2-40B4-BE49-F238E27FC236}">
                <a16:creationId xmlns:a16="http://schemas.microsoft.com/office/drawing/2014/main" id="{A1C6166C-F9AD-4C6C-973D-A5D8A25FB594}"/>
              </a:ext>
            </a:extLst>
          </p:cNvPr>
          <p:cNvSpPr/>
          <p:nvPr/>
        </p:nvSpPr>
        <p:spPr>
          <a:xfrm>
            <a:off x="381000" y="1552027"/>
            <a:ext cx="8385810" cy="3785652"/>
          </a:xfrm>
          <a:prstGeom prst="rect">
            <a:avLst/>
          </a:prstGeom>
        </p:spPr>
        <p:txBody>
          <a:bodyPr wrap="square">
            <a:spAutoFit/>
          </a:bodyPr>
          <a:lstStyle/>
          <a:p>
            <a:pPr marL="342900" indent="-342900">
              <a:buFont typeface="Arial" panose="020B0604020202020204" pitchFamily="34" charset="0"/>
              <a:buChar char="•"/>
            </a:pPr>
            <a:r>
              <a:rPr lang="en-US" sz="2000" dirty="0" err="1">
                <a:solidFill>
                  <a:srgbClr val="000000"/>
                </a:solidFill>
                <a:latin typeface="IBM Plex Sans" panose="020B0503050203000203" pitchFamily="34" charset="0"/>
              </a:rPr>
              <a:t>application.yml</a:t>
            </a:r>
            <a:r>
              <a:rPr lang="en-US" sz="2000" dirty="0">
                <a:solidFill>
                  <a:srgbClr val="000000"/>
                </a:solidFill>
                <a:latin typeface="IBM Plex Sans" panose="020B0503050203000203" pitchFamily="34" charset="0"/>
              </a:rPr>
              <a:t> – indicates location of configuration repository</a:t>
            </a:r>
          </a:p>
          <a:p>
            <a:pPr marL="34290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indent="-342900">
              <a:buFont typeface="Arial" panose="020B0604020202020204" pitchFamily="34" charset="0"/>
              <a:buChar char="•"/>
            </a:pPr>
            <a:r>
              <a:rPr lang="en-US" sz="2000" dirty="0">
                <a:solidFill>
                  <a:srgbClr val="000000"/>
                </a:solidFill>
                <a:latin typeface="IBM Plex Sans" panose="020B0503050203000203" pitchFamily="34" charset="0"/>
              </a:rPr>
              <a:t>...or </a:t>
            </a:r>
            <a:r>
              <a:rPr lang="en-US" sz="2000" dirty="0" err="1">
                <a:solidFill>
                  <a:srgbClr val="000000"/>
                </a:solidFill>
                <a:latin typeface="IBM Plex Sans" panose="020B0503050203000203" pitchFamily="34" charset="0"/>
              </a:rPr>
              <a:t>application.properties</a:t>
            </a:r>
            <a:endParaRPr lang="en-US" sz="2000" dirty="0">
              <a:solidFill>
                <a:srgbClr val="000000"/>
              </a:solidFill>
              <a:latin typeface="IBM Plex Sans" panose="020B0503050203000203" pitchFamily="34" charset="0"/>
            </a:endParaRPr>
          </a:p>
        </p:txBody>
      </p:sp>
      <p:sp>
        <p:nvSpPr>
          <p:cNvPr id="7" name="TextBox 6">
            <a:extLst>
              <a:ext uri="{FF2B5EF4-FFF2-40B4-BE49-F238E27FC236}">
                <a16:creationId xmlns:a16="http://schemas.microsoft.com/office/drawing/2014/main" id="{9784DF15-1F0D-484D-A8FA-32541B9E2D60}"/>
              </a:ext>
            </a:extLst>
          </p:cNvPr>
          <p:cNvSpPr txBox="1"/>
          <p:nvPr/>
        </p:nvSpPr>
        <p:spPr>
          <a:xfrm>
            <a:off x="864421" y="2153423"/>
            <a:ext cx="8495991" cy="2551153"/>
          </a:xfrm>
          <a:prstGeom prst="rect">
            <a:avLst/>
          </a:prstGeom>
          <a:solidFill>
            <a:srgbClr val="FFFFCC"/>
          </a:solidFill>
          <a:ln w="0">
            <a:solidFill>
              <a:srgbClr val="000000"/>
            </a:solidFill>
            <a:prstDash val="solid"/>
          </a:ln>
        </p:spPr>
        <p:txBody>
          <a:bodyPr vert="horz" wrap="none" lIns="81000" tIns="74520" rIns="81000" bIns="74520" anchor="ctr" anchorCtr="0" compatLnSpc="0">
            <a:spAutoFit/>
          </a:bodyPr>
          <a:lstStyle/>
          <a:p>
            <a:pPr defTabSz="822960" hangingPunct="0"/>
            <a:r>
              <a:rPr lang="en-US" sz="1800" dirty="0">
                <a:solidFill>
                  <a:srgbClr val="333333"/>
                </a:solidFill>
                <a:latin typeface="IBM Plex Sans" panose="020B0503050203000203" pitchFamily="34" charset="0"/>
                <a:ea typeface="Monaco" pitchFamily="49"/>
                <a:cs typeface="Monaco" pitchFamily="49"/>
              </a:rPr>
              <a:t>---</a:t>
            </a:r>
          </a:p>
          <a:p>
            <a:pPr defTabSz="822960" hangingPunct="0"/>
            <a:r>
              <a:rPr lang="en-US" sz="1800" dirty="0">
                <a:solidFill>
                  <a:srgbClr val="333333"/>
                </a:solidFill>
                <a:latin typeface="IBM Plex Sans" panose="020B0503050203000203" pitchFamily="34" charset="0"/>
                <a:ea typeface="Monaco" pitchFamily="49"/>
                <a:cs typeface="Monaco" pitchFamily="49"/>
              </a:rPr>
              <a:t>spring:</a:t>
            </a:r>
          </a:p>
          <a:p>
            <a:pPr defTabSz="822960" hangingPunct="0"/>
            <a:r>
              <a:rPr lang="en-US" sz="1800" dirty="0">
                <a:solidFill>
                  <a:srgbClr val="333333"/>
                </a:solidFill>
                <a:latin typeface="IBM Plex Sans" panose="020B0503050203000203" pitchFamily="34" charset="0"/>
                <a:ea typeface="Monaco" pitchFamily="49"/>
                <a:cs typeface="Monaco" pitchFamily="49"/>
              </a:rPr>
              <a:t>  cloud:</a:t>
            </a:r>
          </a:p>
          <a:p>
            <a:pPr defTabSz="822960" hangingPunct="0"/>
            <a:r>
              <a:rPr lang="en-US" sz="1800" dirty="0">
                <a:solidFill>
                  <a:srgbClr val="333333"/>
                </a:solidFill>
                <a:latin typeface="IBM Plex Sans" panose="020B0503050203000203" pitchFamily="34" charset="0"/>
                <a:ea typeface="Monaco" pitchFamily="49"/>
                <a:cs typeface="Monaco" pitchFamily="49"/>
              </a:rPr>
              <a:t>    config:</a:t>
            </a:r>
          </a:p>
          <a:p>
            <a:pPr defTabSz="822960" hangingPunct="0"/>
            <a:r>
              <a:rPr lang="en-US" sz="1800" dirty="0">
                <a:solidFill>
                  <a:srgbClr val="333333"/>
                </a:solidFill>
                <a:latin typeface="IBM Plex Sans" panose="020B0503050203000203" pitchFamily="34" charset="0"/>
                <a:ea typeface="Monaco" pitchFamily="49"/>
                <a:cs typeface="Monaco" pitchFamily="49"/>
              </a:rPr>
              <a:t>      server:</a:t>
            </a:r>
          </a:p>
          <a:p>
            <a:pPr defTabSz="822960" hangingPunct="0"/>
            <a:r>
              <a:rPr lang="en-US" sz="1800" dirty="0">
                <a:solidFill>
                  <a:srgbClr val="333333"/>
                </a:solidFill>
                <a:latin typeface="IBM Plex Sans" panose="020B0503050203000203" pitchFamily="34" charset="0"/>
                <a:ea typeface="Monaco" pitchFamily="49"/>
                <a:cs typeface="Monaco" pitchFamily="49"/>
              </a:rPr>
              <a:t>        git:</a:t>
            </a:r>
          </a:p>
          <a:p>
            <a:pPr defTabSz="822960" hangingPunct="0"/>
            <a:r>
              <a:rPr lang="en-US" sz="1800" dirty="0">
                <a:solidFill>
                  <a:srgbClr val="333333"/>
                </a:solidFill>
                <a:latin typeface="IBM Plex Sans" panose="020B0503050203000203" pitchFamily="34" charset="0"/>
                <a:ea typeface="Monaco" pitchFamily="49"/>
                <a:cs typeface="Monaco" pitchFamily="49"/>
              </a:rPr>
              <a:t>          </a:t>
            </a:r>
            <a:r>
              <a:rPr lang="en-US" sz="1800" dirty="0" err="1">
                <a:solidFill>
                  <a:srgbClr val="333333"/>
                </a:solidFill>
                <a:latin typeface="IBM Plex Sans" panose="020B0503050203000203" pitchFamily="34" charset="0"/>
                <a:ea typeface="Monaco" pitchFamily="49"/>
                <a:cs typeface="Monaco" pitchFamily="49"/>
              </a:rPr>
              <a:t>uri</a:t>
            </a:r>
            <a:r>
              <a:rPr lang="en-US" sz="1800" dirty="0">
                <a:solidFill>
                  <a:srgbClr val="333333"/>
                </a:solidFill>
                <a:latin typeface="IBM Plex Sans" panose="020B0503050203000203" pitchFamily="34" charset="0"/>
                <a:ea typeface="Monaco" pitchFamily="49"/>
                <a:cs typeface="Monaco" pitchFamily="49"/>
              </a:rPr>
              <a:t>: https://github.com/kennyk65/Microservices-With-Spring-Student-Files</a:t>
            </a:r>
          </a:p>
          <a:p>
            <a:pPr defTabSz="822960" hangingPunct="0"/>
            <a:r>
              <a:rPr lang="en-US" sz="1800" dirty="0">
                <a:solidFill>
                  <a:srgbClr val="333333"/>
                </a:solidFill>
                <a:latin typeface="IBM Plex Sans" panose="020B0503050203000203" pitchFamily="34" charset="0"/>
                <a:ea typeface="Monaco" pitchFamily="49"/>
                <a:cs typeface="Monaco" pitchFamily="49"/>
              </a:rPr>
              <a:t>          </a:t>
            </a:r>
            <a:r>
              <a:rPr lang="en-US" sz="1800" dirty="0" err="1">
                <a:solidFill>
                  <a:srgbClr val="333333"/>
                </a:solidFill>
                <a:latin typeface="IBM Plex Sans" panose="020B0503050203000203" pitchFamily="34" charset="0"/>
                <a:ea typeface="Monaco" pitchFamily="49"/>
                <a:cs typeface="Monaco" pitchFamily="49"/>
              </a:rPr>
              <a:t>searchPaths</a:t>
            </a:r>
            <a:r>
              <a:rPr lang="en-US" sz="1800" dirty="0">
                <a:solidFill>
                  <a:srgbClr val="333333"/>
                </a:solidFill>
                <a:latin typeface="IBM Plex Sans" panose="020B0503050203000203" pitchFamily="34" charset="0"/>
                <a:ea typeface="Monaco" pitchFamily="49"/>
                <a:cs typeface="Monaco" pitchFamily="49"/>
              </a:rPr>
              <a:t>: </a:t>
            </a:r>
            <a:r>
              <a:rPr lang="en-US" sz="1800" dirty="0" err="1">
                <a:solidFill>
                  <a:srgbClr val="333333"/>
                </a:solidFill>
                <a:latin typeface="IBM Plex Sans" panose="020B0503050203000203" pitchFamily="34" charset="0"/>
                <a:ea typeface="Monaco" pitchFamily="49"/>
                <a:cs typeface="Monaco" pitchFamily="49"/>
              </a:rPr>
              <a:t>ConfigData</a:t>
            </a:r>
            <a:endParaRPr lang="en-US" sz="1800" dirty="0">
              <a:solidFill>
                <a:srgbClr val="333333"/>
              </a:solidFill>
              <a:latin typeface="IBM Plex Sans" panose="020B0503050203000203" pitchFamily="34" charset="0"/>
              <a:ea typeface="Monaco" pitchFamily="49"/>
              <a:cs typeface="Monaco" pitchFamily="49"/>
            </a:endParaRPr>
          </a:p>
        </p:txBody>
      </p:sp>
    </p:spTree>
    <p:extLst>
      <p:ext uri="{BB962C8B-B14F-4D97-AF65-F5344CB8AC3E}">
        <p14:creationId xmlns:p14="http://schemas.microsoft.com/office/powerpoint/2010/main" val="1457161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Configuration Management</a:t>
            </a:r>
            <a:endParaRPr lang="en-IN" dirty="0"/>
          </a:p>
        </p:txBody>
      </p:sp>
      <p:sp>
        <p:nvSpPr>
          <p:cNvPr id="3" name="Content Placeholder 2">
            <a:extLst>
              <a:ext uri="{FF2B5EF4-FFF2-40B4-BE49-F238E27FC236}">
                <a16:creationId xmlns:a16="http://schemas.microsoft.com/office/drawing/2014/main" id="{1F746E9D-F67E-45C1-BFE1-1B137700C99F}"/>
              </a:ext>
            </a:extLst>
          </p:cNvPr>
          <p:cNvSpPr>
            <a:spLocks noGrp="1"/>
          </p:cNvSpPr>
          <p:nvPr>
            <p:ph type="body" sz="quarter" idx="14"/>
          </p:nvPr>
        </p:nvSpPr>
        <p:spPr/>
        <p:txBody>
          <a:bodyPr/>
          <a:lstStyle/>
          <a:p>
            <a:r>
              <a:rPr lang="en-US" dirty="0"/>
              <a:t>Centralized</a:t>
            </a:r>
          </a:p>
          <a:p>
            <a:pPr marL="552458" indent="-285750">
              <a:buFont typeface="Courier New" panose="02070309020205020404" pitchFamily="49" charset="0"/>
              <a:buChar char="o"/>
            </a:pPr>
            <a:r>
              <a:rPr lang="en-US" sz="1700" dirty="0">
                <a:solidFill>
                  <a:schemeClr val="bg2"/>
                </a:solidFill>
                <a:latin typeface="IBM Plex Sans" panose="020B0503050203000203" pitchFamily="34" charset="0"/>
              </a:rPr>
              <a:t>Or a few discrete sources of our choosing</a:t>
            </a:r>
          </a:p>
          <a:p>
            <a:endParaRPr lang="en-IN" dirty="0"/>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US" dirty="0"/>
              <a:t>Spring Cloud Config Server – Building, part 3</a:t>
            </a:r>
            <a:endParaRPr lang="en-IN" dirty="0"/>
          </a:p>
        </p:txBody>
      </p:sp>
      <p:sp>
        <p:nvSpPr>
          <p:cNvPr id="13" name="Rectangle 12">
            <a:extLst>
              <a:ext uri="{FF2B5EF4-FFF2-40B4-BE49-F238E27FC236}">
                <a16:creationId xmlns:a16="http://schemas.microsoft.com/office/drawing/2014/main" id="{A1C6166C-F9AD-4C6C-973D-A5D8A25FB594}"/>
              </a:ext>
            </a:extLst>
          </p:cNvPr>
          <p:cNvSpPr/>
          <p:nvPr/>
        </p:nvSpPr>
        <p:spPr>
          <a:xfrm>
            <a:off x="381000" y="1552027"/>
            <a:ext cx="8385810" cy="4093428"/>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0000"/>
                </a:solidFill>
                <a:latin typeface="IBM Plex Sans" panose="020B0503050203000203" pitchFamily="34" charset="0"/>
              </a:rPr>
              <a:t>Add @</a:t>
            </a:r>
            <a:r>
              <a:rPr lang="en-US" sz="2000" dirty="0" err="1">
                <a:solidFill>
                  <a:srgbClr val="000000"/>
                </a:solidFill>
                <a:latin typeface="IBM Plex Sans" panose="020B0503050203000203" pitchFamily="34" charset="0"/>
              </a:rPr>
              <a:t>EnableConfigServer</a:t>
            </a:r>
            <a:endParaRPr lang="en-US" sz="2000" dirty="0">
              <a:solidFill>
                <a:srgbClr val="000000"/>
              </a:solidFill>
              <a:latin typeface="IBM Plex Sans" panose="020B0503050203000203" pitchFamily="34" charset="0"/>
            </a:endParaRPr>
          </a:p>
          <a:p>
            <a:pPr marL="34290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indent="-342900">
              <a:buFont typeface="Arial" panose="020B0604020202020204" pitchFamily="34" charset="0"/>
              <a:buChar char="•"/>
            </a:pPr>
            <a:r>
              <a:rPr lang="en-US" sz="2000" dirty="0">
                <a:solidFill>
                  <a:srgbClr val="000000"/>
                </a:solidFill>
                <a:latin typeface="IBM Plex Sans" panose="020B0503050203000203" pitchFamily="34" charset="0"/>
              </a:rPr>
              <a:t>That's It!</a:t>
            </a:r>
          </a:p>
        </p:txBody>
      </p:sp>
      <p:sp>
        <p:nvSpPr>
          <p:cNvPr id="8" name="TextBox 7">
            <a:extLst>
              <a:ext uri="{FF2B5EF4-FFF2-40B4-BE49-F238E27FC236}">
                <a16:creationId xmlns:a16="http://schemas.microsoft.com/office/drawing/2014/main" id="{BC63F48B-B10D-43AE-9150-71C68E2F3304}"/>
              </a:ext>
            </a:extLst>
          </p:cNvPr>
          <p:cNvSpPr txBox="1"/>
          <p:nvPr/>
        </p:nvSpPr>
        <p:spPr>
          <a:xfrm>
            <a:off x="828253" y="2051710"/>
            <a:ext cx="5417008" cy="2851235"/>
          </a:xfrm>
          <a:prstGeom prst="rect">
            <a:avLst/>
          </a:prstGeom>
          <a:solidFill>
            <a:srgbClr val="FFFFCC"/>
          </a:solidFill>
          <a:ln w="0">
            <a:solidFill>
              <a:srgbClr val="000000"/>
            </a:solidFill>
            <a:prstDash val="solid"/>
          </a:ln>
        </p:spPr>
        <p:txBody>
          <a:bodyPr vert="horz" wrap="none" lIns="81000" tIns="74520" rIns="81000" bIns="74520" anchor="ctr" anchorCtr="0" compatLnSpc="0">
            <a:spAutoFit/>
          </a:bodyPr>
          <a:lstStyle/>
          <a:p>
            <a:pPr defTabSz="822960" hangingPunct="0"/>
            <a:r>
              <a:rPr lang="en-US" sz="1800" dirty="0">
                <a:solidFill>
                  <a:srgbClr val="666666"/>
                </a:solidFill>
                <a:latin typeface="IBM Plex Sans" panose="020B0503050203000203" pitchFamily="34" charset="0"/>
                <a:ea typeface="Monaco" pitchFamily="49"/>
                <a:cs typeface="Monaco" pitchFamily="49"/>
              </a:rPr>
              <a:t>@</a:t>
            </a:r>
            <a:r>
              <a:rPr lang="en-US" sz="1800" dirty="0" err="1">
                <a:solidFill>
                  <a:srgbClr val="666666"/>
                </a:solidFill>
                <a:latin typeface="IBM Plex Sans" panose="020B0503050203000203" pitchFamily="34" charset="0"/>
                <a:ea typeface="Monaco" pitchFamily="49"/>
                <a:cs typeface="Monaco" pitchFamily="49"/>
              </a:rPr>
              <a:t>SpringBootApplication</a:t>
            </a:r>
            <a:endParaRPr lang="en-US" sz="1800" dirty="0">
              <a:solidFill>
                <a:srgbClr val="666666"/>
              </a:solidFill>
              <a:latin typeface="IBM Plex Sans" panose="020B0503050203000203" pitchFamily="34" charset="0"/>
              <a:ea typeface="Monaco" pitchFamily="49"/>
              <a:cs typeface="Monaco" pitchFamily="49"/>
            </a:endParaRPr>
          </a:p>
          <a:p>
            <a:pPr defTabSz="822960" hangingPunct="0"/>
            <a:r>
              <a:rPr lang="en-US" sz="1800" b="1" dirty="0">
                <a:solidFill>
                  <a:srgbClr val="333333"/>
                </a:solidFill>
                <a:latin typeface="IBM Plex Sans" panose="020B0503050203000203" pitchFamily="34" charset="0"/>
                <a:ea typeface="Monaco" pitchFamily="49"/>
                <a:cs typeface="Monaco" pitchFamily="49"/>
              </a:rPr>
              <a:t>@</a:t>
            </a:r>
            <a:r>
              <a:rPr lang="en-US" sz="1800" b="1" dirty="0" err="1">
                <a:solidFill>
                  <a:srgbClr val="333333"/>
                </a:solidFill>
                <a:latin typeface="IBM Plex Sans" panose="020B0503050203000203" pitchFamily="34" charset="0"/>
                <a:ea typeface="Monaco" pitchFamily="49"/>
                <a:cs typeface="Monaco" pitchFamily="49"/>
              </a:rPr>
              <a:t>EnableConfigServer</a:t>
            </a:r>
            <a:endParaRPr lang="en-US" sz="1800" b="1" dirty="0">
              <a:solidFill>
                <a:srgbClr val="333333"/>
              </a:solidFill>
              <a:latin typeface="IBM Plex Sans" panose="020B0503050203000203" pitchFamily="34" charset="0"/>
              <a:ea typeface="Monaco" pitchFamily="49"/>
              <a:cs typeface="Monaco" pitchFamily="49"/>
            </a:endParaRPr>
          </a:p>
          <a:p>
            <a:pPr defTabSz="822960" hangingPunct="0"/>
            <a:r>
              <a:rPr lang="en-US" sz="1800" b="1" dirty="0">
                <a:solidFill>
                  <a:srgbClr val="7F0055"/>
                </a:solidFill>
                <a:latin typeface="IBM Plex Sans" panose="020B0503050203000203" pitchFamily="34" charset="0"/>
                <a:ea typeface="Monaco" pitchFamily="49"/>
                <a:cs typeface="Monaco" pitchFamily="49"/>
              </a:rPr>
              <a:t>public</a:t>
            </a:r>
            <a:r>
              <a:rPr lang="en-US" sz="1800" dirty="0">
                <a:solidFill>
                  <a:srgbClr val="000000"/>
                </a:solidFill>
                <a:latin typeface="IBM Plex Sans" panose="020B0503050203000203" pitchFamily="34" charset="0"/>
                <a:ea typeface="Monaco" pitchFamily="49"/>
                <a:cs typeface="Monaco" pitchFamily="49"/>
              </a:rPr>
              <a:t> </a:t>
            </a:r>
            <a:r>
              <a:rPr lang="en-US" sz="1800" b="1" dirty="0">
                <a:solidFill>
                  <a:srgbClr val="7F0055"/>
                </a:solidFill>
                <a:latin typeface="IBM Plex Sans" panose="020B0503050203000203" pitchFamily="34" charset="0"/>
                <a:ea typeface="Monaco" pitchFamily="49"/>
                <a:cs typeface="Monaco" pitchFamily="49"/>
              </a:rPr>
              <a:t>class</a:t>
            </a:r>
            <a:r>
              <a:rPr lang="en-US" sz="1800" dirty="0">
                <a:solidFill>
                  <a:srgbClr val="000000"/>
                </a:solidFill>
                <a:latin typeface="IBM Plex Sans" panose="020B0503050203000203" pitchFamily="34" charset="0"/>
                <a:ea typeface="Monaco" pitchFamily="49"/>
                <a:cs typeface="Monaco" pitchFamily="49"/>
              </a:rPr>
              <a:t> Application {</a:t>
            </a:r>
          </a:p>
          <a:p>
            <a:pPr defTabSz="822960" hangingPunct="0"/>
            <a:endParaRPr lang="en-US" sz="1800" dirty="0">
              <a:solidFill>
                <a:srgbClr val="000000"/>
              </a:solidFill>
              <a:latin typeface="IBM Plex Sans" panose="020B0503050203000203" pitchFamily="34" charset="0"/>
              <a:ea typeface="Monaco" pitchFamily="49"/>
              <a:cs typeface="Monaco" pitchFamily="49"/>
            </a:endParaRPr>
          </a:p>
          <a:p>
            <a:pPr defTabSz="822960" hangingPunct="0"/>
            <a:r>
              <a:rPr lang="en-US" sz="1800" dirty="0">
                <a:solidFill>
                  <a:srgbClr val="000000"/>
                </a:solidFill>
                <a:latin typeface="IBM Plex Sans" panose="020B0503050203000203" pitchFamily="34" charset="0"/>
                <a:ea typeface="Monaco" pitchFamily="49"/>
                <a:cs typeface="Monaco" pitchFamily="49"/>
              </a:rPr>
              <a:t>    </a:t>
            </a:r>
            <a:r>
              <a:rPr lang="en-US" sz="1800" b="1" dirty="0">
                <a:solidFill>
                  <a:srgbClr val="7F0055"/>
                </a:solidFill>
                <a:latin typeface="IBM Plex Sans" panose="020B0503050203000203" pitchFamily="34" charset="0"/>
                <a:ea typeface="Monaco" pitchFamily="49"/>
                <a:cs typeface="Monaco" pitchFamily="49"/>
              </a:rPr>
              <a:t>public</a:t>
            </a:r>
            <a:r>
              <a:rPr lang="en-US" sz="1800" dirty="0">
                <a:solidFill>
                  <a:srgbClr val="000000"/>
                </a:solidFill>
                <a:latin typeface="IBM Plex Sans" panose="020B0503050203000203" pitchFamily="34" charset="0"/>
                <a:ea typeface="Monaco" pitchFamily="49"/>
                <a:cs typeface="Monaco" pitchFamily="49"/>
              </a:rPr>
              <a:t> </a:t>
            </a:r>
            <a:r>
              <a:rPr lang="en-US" sz="1800" b="1" dirty="0">
                <a:solidFill>
                  <a:srgbClr val="7F0055"/>
                </a:solidFill>
                <a:latin typeface="IBM Plex Sans" panose="020B0503050203000203" pitchFamily="34" charset="0"/>
                <a:ea typeface="Monaco" pitchFamily="49"/>
                <a:cs typeface="Monaco" pitchFamily="49"/>
              </a:rPr>
              <a:t>static</a:t>
            </a:r>
            <a:r>
              <a:rPr lang="en-US" sz="1800" dirty="0">
                <a:solidFill>
                  <a:srgbClr val="000000"/>
                </a:solidFill>
                <a:latin typeface="IBM Plex Sans" panose="020B0503050203000203" pitchFamily="34" charset="0"/>
                <a:ea typeface="Monaco" pitchFamily="49"/>
                <a:cs typeface="Monaco" pitchFamily="49"/>
              </a:rPr>
              <a:t> </a:t>
            </a:r>
            <a:r>
              <a:rPr lang="en-US" sz="1800" b="1" dirty="0">
                <a:solidFill>
                  <a:srgbClr val="7F0055"/>
                </a:solidFill>
                <a:latin typeface="IBM Plex Sans" panose="020B0503050203000203" pitchFamily="34" charset="0"/>
                <a:ea typeface="Monaco" pitchFamily="49"/>
                <a:cs typeface="Monaco" pitchFamily="49"/>
              </a:rPr>
              <a:t>void</a:t>
            </a:r>
            <a:r>
              <a:rPr lang="en-US" sz="1800" dirty="0">
                <a:solidFill>
                  <a:srgbClr val="000000"/>
                </a:solidFill>
                <a:latin typeface="IBM Plex Sans" panose="020B0503050203000203" pitchFamily="34" charset="0"/>
                <a:ea typeface="Monaco" pitchFamily="49"/>
                <a:cs typeface="Monaco" pitchFamily="49"/>
              </a:rPr>
              <a:t> main(String[] </a:t>
            </a:r>
            <a:r>
              <a:rPr lang="en-US" sz="1800" dirty="0" err="1">
                <a:solidFill>
                  <a:srgbClr val="6A3E3E"/>
                </a:solidFill>
                <a:latin typeface="IBM Plex Sans" panose="020B0503050203000203" pitchFamily="34" charset="0"/>
                <a:ea typeface="Monaco" pitchFamily="49"/>
                <a:cs typeface="Monaco" pitchFamily="49"/>
              </a:rPr>
              <a:t>args</a:t>
            </a:r>
            <a:r>
              <a:rPr lang="en-US" sz="1800" dirty="0">
                <a:solidFill>
                  <a:srgbClr val="000000"/>
                </a:solidFill>
                <a:latin typeface="IBM Plex Sans" panose="020B0503050203000203" pitchFamily="34" charset="0"/>
                <a:ea typeface="Monaco" pitchFamily="49"/>
                <a:cs typeface="Monaco" pitchFamily="49"/>
              </a:rPr>
              <a:t>) {</a:t>
            </a:r>
          </a:p>
          <a:p>
            <a:pPr defTabSz="822960" hangingPunct="0"/>
            <a:r>
              <a:rPr lang="en-US" sz="1800" dirty="0">
                <a:solidFill>
                  <a:srgbClr val="000000"/>
                </a:solidFill>
                <a:latin typeface="IBM Plex Sans" panose="020B0503050203000203" pitchFamily="34" charset="0"/>
                <a:ea typeface="Monaco" pitchFamily="49"/>
                <a:cs typeface="Monaco" pitchFamily="49"/>
              </a:rPr>
              <a:t>        </a:t>
            </a:r>
            <a:r>
              <a:rPr lang="en-US" sz="1800" dirty="0" err="1">
                <a:solidFill>
                  <a:srgbClr val="000000"/>
                </a:solidFill>
                <a:latin typeface="IBM Plex Sans" panose="020B0503050203000203" pitchFamily="34" charset="0"/>
                <a:ea typeface="Monaco" pitchFamily="49"/>
                <a:cs typeface="Monaco" pitchFamily="49"/>
              </a:rPr>
              <a:t>SpringApplication.</a:t>
            </a:r>
            <a:r>
              <a:rPr lang="en-US" sz="1800" i="1" dirty="0" err="1">
                <a:solidFill>
                  <a:srgbClr val="000000"/>
                </a:solidFill>
                <a:latin typeface="IBM Plex Sans" panose="020B0503050203000203" pitchFamily="34" charset="0"/>
                <a:ea typeface="Monaco" pitchFamily="49"/>
                <a:cs typeface="Monaco" pitchFamily="49"/>
              </a:rPr>
              <a:t>run</a:t>
            </a:r>
            <a:r>
              <a:rPr lang="en-US" sz="1800" dirty="0">
                <a:solidFill>
                  <a:srgbClr val="000000"/>
                </a:solidFill>
                <a:latin typeface="IBM Plex Sans" panose="020B0503050203000203" pitchFamily="34" charset="0"/>
                <a:ea typeface="Monaco" pitchFamily="49"/>
                <a:cs typeface="Monaco" pitchFamily="49"/>
              </a:rPr>
              <a:t>(</a:t>
            </a:r>
            <a:r>
              <a:rPr lang="en-US" sz="1800" dirty="0" err="1">
                <a:solidFill>
                  <a:srgbClr val="000000"/>
                </a:solidFill>
                <a:latin typeface="IBM Plex Sans" panose="020B0503050203000203" pitchFamily="34" charset="0"/>
                <a:ea typeface="Monaco" pitchFamily="49"/>
                <a:cs typeface="Monaco" pitchFamily="49"/>
              </a:rPr>
              <a:t>Application.</a:t>
            </a:r>
            <a:r>
              <a:rPr lang="en-US" sz="1800" b="1" dirty="0" err="1">
                <a:solidFill>
                  <a:srgbClr val="7F0055"/>
                </a:solidFill>
                <a:latin typeface="IBM Plex Sans" panose="020B0503050203000203" pitchFamily="34" charset="0"/>
                <a:ea typeface="Monaco" pitchFamily="49"/>
                <a:cs typeface="Monaco" pitchFamily="49"/>
              </a:rPr>
              <a:t>class</a:t>
            </a:r>
            <a:r>
              <a:rPr lang="en-US" sz="1800" dirty="0">
                <a:solidFill>
                  <a:srgbClr val="000000"/>
                </a:solidFill>
                <a:latin typeface="IBM Plex Sans" panose="020B0503050203000203" pitchFamily="34" charset="0"/>
                <a:ea typeface="Monaco" pitchFamily="49"/>
                <a:cs typeface="Monaco" pitchFamily="49"/>
              </a:rPr>
              <a:t>, </a:t>
            </a:r>
            <a:r>
              <a:rPr lang="en-US" sz="1800" dirty="0" err="1">
                <a:solidFill>
                  <a:srgbClr val="6A3E3E"/>
                </a:solidFill>
                <a:latin typeface="IBM Plex Sans" panose="020B0503050203000203" pitchFamily="34" charset="0"/>
                <a:ea typeface="Monaco" pitchFamily="49"/>
                <a:cs typeface="Monaco" pitchFamily="49"/>
              </a:rPr>
              <a:t>args</a:t>
            </a:r>
            <a:r>
              <a:rPr lang="en-US" sz="1800" dirty="0">
                <a:solidFill>
                  <a:srgbClr val="000000"/>
                </a:solidFill>
                <a:latin typeface="IBM Plex Sans" panose="020B0503050203000203" pitchFamily="34" charset="0"/>
                <a:ea typeface="Monaco" pitchFamily="49"/>
                <a:cs typeface="Monaco" pitchFamily="49"/>
              </a:rPr>
              <a:t>);</a:t>
            </a:r>
          </a:p>
          <a:p>
            <a:pPr defTabSz="822960" hangingPunct="0"/>
            <a:r>
              <a:rPr lang="en-US" sz="1800" dirty="0">
                <a:solidFill>
                  <a:srgbClr val="333333"/>
                </a:solidFill>
                <a:latin typeface="IBM Plex Sans" panose="020B0503050203000203" pitchFamily="34" charset="0"/>
                <a:ea typeface="Monaco" pitchFamily="49"/>
                <a:cs typeface="Monaco" pitchFamily="49"/>
              </a:rPr>
              <a:t>    }</a:t>
            </a:r>
          </a:p>
          <a:p>
            <a:pPr defTabSz="822960" hangingPunct="0"/>
            <a:endParaRPr lang="en-US" sz="1800" dirty="0">
              <a:solidFill>
                <a:srgbClr val="333333"/>
              </a:solidFill>
              <a:latin typeface="IBM Plex Sans" panose="020B0503050203000203" pitchFamily="34" charset="0"/>
              <a:ea typeface="Monaco" pitchFamily="49"/>
              <a:cs typeface="Monaco" pitchFamily="49"/>
            </a:endParaRPr>
          </a:p>
          <a:p>
            <a:pPr defTabSz="822960" hangingPunct="0"/>
            <a:r>
              <a:rPr lang="en-US" sz="1800" dirty="0">
                <a:solidFill>
                  <a:srgbClr val="333333"/>
                </a:solidFill>
                <a:latin typeface="IBM Plex Sans" panose="020B0503050203000203" pitchFamily="34" charset="0"/>
                <a:ea typeface="Monaco" pitchFamily="49"/>
                <a:cs typeface="Monaco" pitchFamily="49"/>
              </a:rPr>
              <a:t>}</a:t>
            </a:r>
          </a:p>
        </p:txBody>
      </p:sp>
    </p:spTree>
    <p:extLst>
      <p:ext uri="{BB962C8B-B14F-4D97-AF65-F5344CB8AC3E}">
        <p14:creationId xmlns:p14="http://schemas.microsoft.com/office/powerpoint/2010/main" val="1153508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3A7D8C9-CCAB-419E-B57E-5715137F01C1}"/>
              </a:ext>
            </a:extLst>
          </p:cNvPr>
          <p:cNvSpPr>
            <a:spLocks noGrp="1"/>
          </p:cNvSpPr>
          <p:nvPr>
            <p:ph type="pic" sz="quarter" idx="10"/>
          </p:nvPr>
        </p:nvSpPr>
        <p:spPr/>
      </p:sp>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p:txBody>
          <a:bodyPr/>
          <a:lstStyle/>
          <a:p>
            <a:r>
              <a:rPr lang="en-US" sz="4600" dirty="0"/>
              <a:t>Client Side</a:t>
            </a:r>
          </a:p>
        </p:txBody>
      </p:sp>
    </p:spTree>
    <p:extLst>
      <p:ext uri="{BB962C8B-B14F-4D97-AF65-F5344CB8AC3E}">
        <p14:creationId xmlns:p14="http://schemas.microsoft.com/office/powerpoint/2010/main" val="2219600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8BA1CB-5434-4646-BA7C-3DCC886ADEC3}"/>
              </a:ext>
            </a:extLst>
          </p:cNvPr>
          <p:cNvSpPr/>
          <p:nvPr/>
        </p:nvSpPr>
        <p:spPr>
          <a:xfrm>
            <a:off x="190500" y="1828800"/>
            <a:ext cx="2667000" cy="533400"/>
          </a:xfrm>
          <a:prstGeom prst="rect">
            <a:avLst/>
          </a:prstGeom>
          <a:solidFill>
            <a:srgbClr val="C4CFD4"/>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t" anchorCtr="0" forceAA="0" compatLnSpc="1">
            <a:prstTxWarp prst="textNoShape">
              <a:avLst/>
            </a:prstTxWarp>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51243"/>
              </a:solidFill>
              <a:effectLst/>
              <a:uLnTx/>
              <a:uFillTx/>
              <a:latin typeface="IBM Plex Sans" panose="020B0503050000000000" pitchFamily="34" charset="0"/>
              <a:ea typeface="+mn-ea"/>
              <a:cs typeface="+mn-cs"/>
            </a:endParaRPr>
          </a:p>
        </p:txBody>
      </p:sp>
      <p:sp>
        <p:nvSpPr>
          <p:cNvPr id="2" name="Title 1">
            <a:extLst>
              <a:ext uri="{FF2B5EF4-FFF2-40B4-BE49-F238E27FC236}">
                <a16:creationId xmlns:a16="http://schemas.microsoft.com/office/drawing/2014/main" id="{0C00396E-AC2A-4D6A-83BF-CA6DCB29F4C0}"/>
              </a:ext>
            </a:extLst>
          </p:cNvPr>
          <p:cNvSpPr>
            <a:spLocks noGrp="1"/>
          </p:cNvSpPr>
          <p:nvPr>
            <p:ph type="title"/>
          </p:nvPr>
        </p:nvSpPr>
        <p:spPr/>
        <p:txBody>
          <a:bodyPr/>
          <a:lstStyle/>
          <a:p>
            <a:r>
              <a:rPr lang="en-US" dirty="0"/>
              <a:t>Introduction</a:t>
            </a:r>
          </a:p>
        </p:txBody>
      </p:sp>
      <p:sp>
        <p:nvSpPr>
          <p:cNvPr id="5" name="Content Placeholder 11">
            <a:extLst>
              <a:ext uri="{FF2B5EF4-FFF2-40B4-BE49-F238E27FC236}">
                <a16:creationId xmlns:a16="http://schemas.microsoft.com/office/drawing/2014/main" id="{968C4033-EBF8-4A41-8482-2E71F9E09FCE}"/>
              </a:ext>
            </a:extLst>
          </p:cNvPr>
          <p:cNvSpPr txBox="1">
            <a:spLocks/>
          </p:cNvSpPr>
          <p:nvPr/>
        </p:nvSpPr>
        <p:spPr>
          <a:xfrm>
            <a:off x="3302000" y="1714500"/>
            <a:ext cx="8509000" cy="438150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bg2"/>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sz="2000" b="0" i="0" kern="1200">
                <a:solidFill>
                  <a:schemeClr val="bg2"/>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sz="2000" b="0" i="0" kern="1200">
                <a:solidFill>
                  <a:schemeClr val="bg2"/>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marR="0" lvl="0" indent="0" algn="l" defTabSz="914363" rtl="0" eaLnBrk="1" fontAlgn="auto" latinLnBrk="0" hangingPunct="1">
              <a:lnSpc>
                <a:spcPct val="105000"/>
              </a:lnSpc>
              <a:spcBef>
                <a:spcPts val="500"/>
              </a:spcBef>
              <a:spcAft>
                <a:spcPts val="0"/>
              </a:spcAft>
              <a:buClrTx/>
              <a:buSzTx/>
              <a:buFontTx/>
              <a:buNone/>
              <a:tabLst/>
              <a:defRPr/>
            </a:pPr>
            <a:r>
              <a:rPr kumimoji="0" lang="en-US" sz="1667" b="1" i="0" u="none" strike="noStrike" kern="1200" cap="none" spc="0" normalizeH="0" baseline="0" noProof="0" dirty="0">
                <a:ln>
                  <a:noFill/>
                </a:ln>
                <a:solidFill>
                  <a:srgbClr val="000000"/>
                </a:solidFill>
                <a:effectLst/>
                <a:uLnTx/>
                <a:uFillTx/>
                <a:latin typeface="IBM Plex Sans" charset="0"/>
              </a:rPr>
              <a:t>Who I am: &lt;Instructor Name&gt;</a:t>
            </a:r>
          </a:p>
          <a:p>
            <a:pPr marL="285739" marR="0" lvl="0" indent="-285739" algn="l" defTabSz="914363" rtl="0" eaLnBrk="1" fontAlgn="auto" latinLnBrk="0" hangingPunct="1">
              <a:lnSpc>
                <a:spcPct val="105000"/>
              </a:lnSpc>
              <a:spcBef>
                <a:spcPts val="500"/>
              </a:spcBef>
              <a:spcAft>
                <a:spcPts val="0"/>
              </a:spcAft>
              <a:buClrTx/>
              <a:buSzTx/>
              <a:buFont typeface="Arial" panose="020B0604020202020204" pitchFamily="34" charset="0"/>
              <a:buChar char="•"/>
              <a:tabLst/>
              <a:defRPr/>
            </a:pPr>
            <a:r>
              <a:rPr kumimoji="0" lang="en-US" sz="1667" b="0" i="0" u="none" strike="noStrike" kern="1200" cap="none" spc="0" normalizeH="0" baseline="0" noProof="0" dirty="0">
                <a:ln>
                  <a:noFill/>
                </a:ln>
                <a:solidFill>
                  <a:srgbClr val="000000"/>
                </a:solidFill>
                <a:effectLst/>
                <a:uLnTx/>
                <a:uFillTx/>
                <a:latin typeface="IBM Plex Sans" charset="0"/>
              </a:rPr>
              <a:t>Title</a:t>
            </a:r>
          </a:p>
          <a:p>
            <a:pPr marL="285739" marR="0" lvl="0" indent="-285739" algn="l" defTabSz="914363" rtl="0" eaLnBrk="1" fontAlgn="auto" latinLnBrk="0" hangingPunct="1">
              <a:lnSpc>
                <a:spcPct val="105000"/>
              </a:lnSpc>
              <a:spcBef>
                <a:spcPts val="500"/>
              </a:spcBef>
              <a:spcAft>
                <a:spcPts val="0"/>
              </a:spcAft>
              <a:buClrTx/>
              <a:buSzTx/>
              <a:buFont typeface="Arial" panose="020B0604020202020204" pitchFamily="34" charset="0"/>
              <a:buChar char="•"/>
              <a:tabLst/>
              <a:defRPr/>
            </a:pPr>
            <a:r>
              <a:rPr kumimoji="0" lang="en-US" sz="1667" b="0" i="0" u="none" strike="noStrike" kern="1200" cap="none" spc="0" normalizeH="0" baseline="0" noProof="0" dirty="0">
                <a:ln>
                  <a:noFill/>
                </a:ln>
                <a:solidFill>
                  <a:srgbClr val="000000"/>
                </a:solidFill>
                <a:effectLst/>
                <a:uLnTx/>
                <a:uFillTx/>
                <a:latin typeface="IBM Plex Sans" charset="0"/>
              </a:rPr>
              <a:t>Organization</a:t>
            </a:r>
          </a:p>
          <a:p>
            <a:pPr marL="285739" marR="0" lvl="0" indent="-285739" algn="l" defTabSz="914363" rtl="0" eaLnBrk="1" fontAlgn="auto" latinLnBrk="0" hangingPunct="1">
              <a:lnSpc>
                <a:spcPct val="105000"/>
              </a:lnSpc>
              <a:spcBef>
                <a:spcPts val="500"/>
              </a:spcBef>
              <a:spcAft>
                <a:spcPts val="0"/>
              </a:spcAft>
              <a:buClrTx/>
              <a:buSzTx/>
              <a:buFont typeface="Arial" panose="020B0604020202020204" pitchFamily="34" charset="0"/>
              <a:buChar char="•"/>
              <a:tabLst/>
              <a:defRPr/>
            </a:pPr>
            <a:r>
              <a:rPr kumimoji="0" lang="en-US" sz="1667" b="0" i="0" u="none" strike="noStrike" kern="1200" cap="none" spc="0" normalizeH="0" baseline="0" noProof="0" dirty="0">
                <a:ln>
                  <a:noFill/>
                </a:ln>
                <a:solidFill>
                  <a:srgbClr val="000000"/>
                </a:solidFill>
                <a:effectLst/>
                <a:uLnTx/>
                <a:uFillTx/>
                <a:latin typeface="IBM Plex Sans" charset="0"/>
              </a:rPr>
              <a:t>Role</a:t>
            </a:r>
          </a:p>
          <a:p>
            <a:pPr marL="285739" marR="0" lvl="0" indent="-285739" algn="l" defTabSz="914363" rtl="0" eaLnBrk="1" fontAlgn="auto" latinLnBrk="0" hangingPunct="1">
              <a:lnSpc>
                <a:spcPct val="105000"/>
              </a:lnSpc>
              <a:spcBef>
                <a:spcPts val="500"/>
              </a:spcBef>
              <a:spcAft>
                <a:spcPts val="0"/>
              </a:spcAft>
              <a:buClrTx/>
              <a:buSzTx/>
              <a:buFont typeface="Arial" panose="020B0604020202020204" pitchFamily="34" charset="0"/>
              <a:buChar char="•"/>
              <a:tabLst/>
              <a:defRPr/>
            </a:pPr>
            <a:r>
              <a:rPr kumimoji="0" lang="en-US" sz="1667" b="0" i="0" u="none" strike="noStrike" kern="1200" cap="none" spc="0" normalizeH="0" baseline="0" noProof="0" dirty="0">
                <a:ln>
                  <a:noFill/>
                </a:ln>
                <a:solidFill>
                  <a:srgbClr val="000000"/>
                </a:solidFill>
                <a:effectLst/>
                <a:uLnTx/>
                <a:uFillTx/>
                <a:latin typeface="IBM Plex Sans" charset="0"/>
              </a:rPr>
              <a:t>Background</a:t>
            </a:r>
          </a:p>
          <a:p>
            <a:pPr marL="0" marR="0" lvl="0" indent="0" algn="l" defTabSz="914363" rtl="0" eaLnBrk="1" fontAlgn="auto" latinLnBrk="0" hangingPunct="1">
              <a:lnSpc>
                <a:spcPct val="105000"/>
              </a:lnSpc>
              <a:spcBef>
                <a:spcPts val="50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IBM Plex Sans" charset="0"/>
            </a:endParaRPr>
          </a:p>
          <a:p>
            <a:pPr marL="0" marR="0" lvl="0" indent="0" algn="l" defTabSz="914363" rtl="0" eaLnBrk="1" fontAlgn="auto" latinLnBrk="0" hangingPunct="1">
              <a:lnSpc>
                <a:spcPct val="105000"/>
              </a:lnSpc>
              <a:spcBef>
                <a:spcPts val="50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IBM Plex Sans" charset="0"/>
            </a:endParaRPr>
          </a:p>
          <a:p>
            <a:pPr marL="0" marR="0" lvl="0" indent="0" algn="l" defTabSz="914363" rtl="0" eaLnBrk="1" fontAlgn="auto" latinLnBrk="0" hangingPunct="1">
              <a:lnSpc>
                <a:spcPct val="105000"/>
              </a:lnSpc>
              <a:spcBef>
                <a:spcPts val="50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IBM Plex Sans" charset="0"/>
            </a:endParaRPr>
          </a:p>
        </p:txBody>
      </p:sp>
      <p:sp>
        <p:nvSpPr>
          <p:cNvPr id="7" name="Text Placeholder 6">
            <a:extLst>
              <a:ext uri="{FF2B5EF4-FFF2-40B4-BE49-F238E27FC236}">
                <a16:creationId xmlns:a16="http://schemas.microsoft.com/office/drawing/2014/main" id="{3CEA007B-2AD9-4B27-92C5-EAF6DAF0E771}"/>
              </a:ext>
            </a:extLst>
          </p:cNvPr>
          <p:cNvSpPr>
            <a:spLocks noGrp="1"/>
          </p:cNvSpPr>
          <p:nvPr>
            <p:ph type="body" sz="quarter" idx="11"/>
          </p:nvPr>
        </p:nvSpPr>
        <p:spPr/>
        <p:txBody>
          <a:bodyPr/>
          <a:lstStyle/>
          <a:p>
            <a:r>
              <a:rPr lang="en-US" dirty="0"/>
              <a:t>Spring Cloud – Configuration Management</a:t>
            </a:r>
            <a:endParaRPr lang="en-IN" dirty="0"/>
          </a:p>
        </p:txBody>
      </p:sp>
    </p:spTree>
    <p:extLst>
      <p:ext uri="{BB962C8B-B14F-4D97-AF65-F5344CB8AC3E}">
        <p14:creationId xmlns:p14="http://schemas.microsoft.com/office/powerpoint/2010/main" val="2478726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Configuration Management</a:t>
            </a:r>
            <a:endParaRPr lang="en-IN" dirty="0"/>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US" dirty="0"/>
              <a:t>The Client Side – Building part 1</a:t>
            </a:r>
            <a:endParaRPr lang="en-IN" dirty="0"/>
          </a:p>
        </p:txBody>
      </p:sp>
      <p:sp>
        <p:nvSpPr>
          <p:cNvPr id="13" name="Rectangle 12">
            <a:extLst>
              <a:ext uri="{FF2B5EF4-FFF2-40B4-BE49-F238E27FC236}">
                <a16:creationId xmlns:a16="http://schemas.microsoft.com/office/drawing/2014/main" id="{A1C6166C-F9AD-4C6C-973D-A5D8A25FB594}"/>
              </a:ext>
            </a:extLst>
          </p:cNvPr>
          <p:cNvSpPr/>
          <p:nvPr/>
        </p:nvSpPr>
        <p:spPr>
          <a:xfrm>
            <a:off x="381000" y="1552027"/>
            <a:ext cx="8385810" cy="224676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0000"/>
                </a:solidFill>
                <a:latin typeface="IBM Plex Sans" panose="020B0503050203000203" pitchFamily="34" charset="0"/>
              </a:rPr>
              <a:t>Use the Spring Boot Starter parent as a Parent POM:</a:t>
            </a:r>
          </a:p>
          <a:p>
            <a:pPr marL="34290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indent="-342900">
              <a:buFont typeface="Arial" panose="020B0604020202020204" pitchFamily="34" charset="0"/>
              <a:buChar char="•"/>
            </a:pPr>
            <a:r>
              <a:rPr lang="en-US" sz="2000" dirty="0">
                <a:solidFill>
                  <a:srgbClr val="000000"/>
                </a:solidFill>
                <a:latin typeface="IBM Plex Sans" panose="020B0503050203000203" pitchFamily="34" charset="0"/>
              </a:rPr>
              <a:t>...And use Dependency management section for Spring Cloud:</a:t>
            </a:r>
          </a:p>
        </p:txBody>
      </p:sp>
      <p:sp>
        <p:nvSpPr>
          <p:cNvPr id="7" name="TextBox 6">
            <a:extLst>
              <a:ext uri="{FF2B5EF4-FFF2-40B4-BE49-F238E27FC236}">
                <a16:creationId xmlns:a16="http://schemas.microsoft.com/office/drawing/2014/main" id="{7CB70168-6474-4052-8BFA-D43F2A0D47AC}"/>
              </a:ext>
            </a:extLst>
          </p:cNvPr>
          <p:cNvSpPr txBox="1"/>
          <p:nvPr/>
        </p:nvSpPr>
        <p:spPr>
          <a:xfrm>
            <a:off x="873097" y="2016670"/>
            <a:ext cx="4502206" cy="1317482"/>
          </a:xfrm>
          <a:prstGeom prst="rect">
            <a:avLst/>
          </a:prstGeom>
          <a:solidFill>
            <a:srgbClr val="FFFFCC"/>
          </a:solidFill>
          <a:ln w="0">
            <a:solidFill>
              <a:srgbClr val="000000"/>
            </a:solidFill>
            <a:prstDash val="solid"/>
          </a:ln>
        </p:spPr>
        <p:txBody>
          <a:bodyPr vert="horz" wrap="none" lIns="81000" tIns="74520" rIns="81000" bIns="74520" anchor="ctr" anchorCtr="0" compatLnSpc="0">
            <a:spAutoFit/>
          </a:bodyPr>
          <a:lstStyle/>
          <a:p>
            <a:pPr defTabSz="822960" hangingPunct="0"/>
            <a:r>
              <a:rPr lang="en-US" sz="1400" dirty="0">
                <a:solidFill>
                  <a:srgbClr val="008080"/>
                </a:solidFill>
                <a:latin typeface="IBM Plex Sans" panose="020B0503050203000203" pitchFamily="34" charset="0"/>
                <a:ea typeface="Monaco" pitchFamily="49"/>
                <a:cs typeface="Monaco" pitchFamily="49"/>
              </a:rPr>
              <a:t>&lt;</a:t>
            </a:r>
            <a:r>
              <a:rPr lang="en-US" sz="1400" dirty="0">
                <a:solidFill>
                  <a:srgbClr val="3F7F7F"/>
                </a:solidFill>
                <a:latin typeface="IBM Plex Sans" panose="020B0503050203000203" pitchFamily="34" charset="0"/>
                <a:ea typeface="Monaco" pitchFamily="49"/>
                <a:cs typeface="Monaco" pitchFamily="49"/>
              </a:rPr>
              <a:t>parent</a:t>
            </a:r>
            <a:r>
              <a:rPr lang="en-US" sz="1400" dirty="0">
                <a:solidFill>
                  <a:srgbClr val="008080"/>
                </a:solidFill>
                <a:latin typeface="IBM Plex Sans" panose="020B0503050203000203" pitchFamily="34" charset="0"/>
                <a:ea typeface="Monaco" pitchFamily="49"/>
                <a:cs typeface="Monaco" pitchFamily="49"/>
              </a:rPr>
              <a:t>&gt;</a:t>
            </a:r>
          </a:p>
          <a:p>
            <a:pPr defTabSz="822960" hangingPunct="0"/>
            <a:r>
              <a:rPr lang="en-US" sz="1400" dirty="0">
                <a:solidFill>
                  <a:srgbClr val="000000"/>
                </a:solidFill>
                <a:latin typeface="IBM Plex Sans" panose="020B0503050203000203" pitchFamily="34" charset="0"/>
                <a:ea typeface="Monaco" pitchFamily="49"/>
                <a:cs typeface="Monaco" pitchFamily="49"/>
              </a:rPr>
              <a:t>    </a:t>
            </a:r>
            <a:r>
              <a:rPr lang="en-US" sz="1400" dirty="0">
                <a:solidFill>
                  <a:srgbClr val="008080"/>
                </a:solidFill>
                <a:latin typeface="IBM Plex Sans" panose="020B0503050203000203" pitchFamily="34" charset="0"/>
                <a:ea typeface="Monaco" pitchFamily="49"/>
                <a:cs typeface="Monaco" pitchFamily="49"/>
              </a:rPr>
              <a:t>&lt;</a:t>
            </a:r>
            <a:r>
              <a:rPr lang="en-US" sz="1400" dirty="0" err="1">
                <a:solidFill>
                  <a:srgbClr val="3F7F7F"/>
                </a:solidFill>
                <a:latin typeface="IBM Plex Sans" panose="020B0503050203000203" pitchFamily="34" charset="0"/>
                <a:ea typeface="Monaco" pitchFamily="49"/>
                <a:cs typeface="Monaco" pitchFamily="49"/>
              </a:rPr>
              <a:t>groupId</a:t>
            </a:r>
            <a:r>
              <a:rPr lang="en-US" sz="1400" dirty="0">
                <a:solidFill>
                  <a:srgbClr val="008080"/>
                </a:solidFill>
                <a:latin typeface="IBM Plex Sans" panose="020B0503050203000203" pitchFamily="34" charset="0"/>
                <a:ea typeface="Monaco" pitchFamily="49"/>
                <a:cs typeface="Monaco" pitchFamily="49"/>
              </a:rPr>
              <a:t>&gt;</a:t>
            </a:r>
            <a:r>
              <a:rPr lang="en-US" sz="1400" dirty="0" err="1">
                <a:solidFill>
                  <a:srgbClr val="000000"/>
                </a:solidFill>
                <a:latin typeface="IBM Plex Sans" panose="020B0503050203000203" pitchFamily="34" charset="0"/>
                <a:ea typeface="Monaco" pitchFamily="49"/>
                <a:cs typeface="Monaco" pitchFamily="49"/>
              </a:rPr>
              <a:t>org.springframework.</a:t>
            </a:r>
            <a:r>
              <a:rPr lang="en-US" sz="1400" b="1" dirty="0" err="1">
                <a:solidFill>
                  <a:srgbClr val="000000"/>
                </a:solidFill>
                <a:latin typeface="IBM Plex Sans" panose="020B0503050203000203" pitchFamily="34" charset="0"/>
                <a:ea typeface="Monaco" pitchFamily="49"/>
                <a:cs typeface="Monaco" pitchFamily="49"/>
              </a:rPr>
              <a:t>boot</a:t>
            </a:r>
            <a:r>
              <a:rPr lang="en-US" sz="1400" dirty="0">
                <a:solidFill>
                  <a:srgbClr val="008080"/>
                </a:solidFill>
                <a:latin typeface="IBM Plex Sans" panose="020B0503050203000203" pitchFamily="34" charset="0"/>
                <a:ea typeface="Monaco" pitchFamily="49"/>
                <a:cs typeface="Monaco" pitchFamily="49"/>
              </a:rPr>
              <a:t>&lt;/</a:t>
            </a:r>
            <a:r>
              <a:rPr lang="en-US" sz="1400" dirty="0" err="1">
                <a:solidFill>
                  <a:srgbClr val="3F7F7F"/>
                </a:solidFill>
                <a:latin typeface="IBM Plex Sans" panose="020B0503050203000203" pitchFamily="34" charset="0"/>
                <a:ea typeface="Monaco" pitchFamily="49"/>
                <a:cs typeface="Monaco" pitchFamily="49"/>
              </a:rPr>
              <a:t>groupId</a:t>
            </a:r>
            <a:r>
              <a:rPr lang="en-US" sz="1400" dirty="0">
                <a:solidFill>
                  <a:srgbClr val="008080"/>
                </a:solidFill>
                <a:latin typeface="IBM Plex Sans" panose="020B0503050203000203" pitchFamily="34" charset="0"/>
                <a:ea typeface="Monaco" pitchFamily="49"/>
                <a:cs typeface="Monaco" pitchFamily="49"/>
              </a:rPr>
              <a:t>&gt;</a:t>
            </a:r>
          </a:p>
          <a:p>
            <a:pPr defTabSz="822960" hangingPunct="0"/>
            <a:r>
              <a:rPr lang="en-US" sz="1400" dirty="0">
                <a:solidFill>
                  <a:srgbClr val="000000"/>
                </a:solidFill>
                <a:latin typeface="IBM Plex Sans" panose="020B0503050203000203" pitchFamily="34" charset="0"/>
                <a:ea typeface="Monaco" pitchFamily="49"/>
                <a:cs typeface="Monaco" pitchFamily="49"/>
              </a:rPr>
              <a:t>    </a:t>
            </a:r>
            <a:r>
              <a:rPr lang="en-US" sz="1400" dirty="0">
                <a:solidFill>
                  <a:srgbClr val="008080"/>
                </a:solidFill>
                <a:latin typeface="IBM Plex Sans" panose="020B0503050203000203" pitchFamily="34" charset="0"/>
                <a:ea typeface="Monaco" pitchFamily="49"/>
                <a:cs typeface="Monaco" pitchFamily="49"/>
              </a:rPr>
              <a:t>&lt;</a:t>
            </a:r>
            <a:r>
              <a:rPr lang="en-US" sz="1400" dirty="0" err="1">
                <a:solidFill>
                  <a:srgbClr val="3F7F7F"/>
                </a:solidFill>
                <a:latin typeface="IBM Plex Sans" panose="020B0503050203000203" pitchFamily="34" charset="0"/>
                <a:ea typeface="Monaco" pitchFamily="49"/>
                <a:cs typeface="Monaco" pitchFamily="49"/>
              </a:rPr>
              <a:t>artifactId</a:t>
            </a:r>
            <a:r>
              <a:rPr lang="en-US" sz="1400" dirty="0">
                <a:solidFill>
                  <a:srgbClr val="008080"/>
                </a:solidFill>
                <a:latin typeface="IBM Plex Sans" panose="020B0503050203000203" pitchFamily="34" charset="0"/>
                <a:ea typeface="Monaco" pitchFamily="49"/>
                <a:cs typeface="Monaco" pitchFamily="49"/>
              </a:rPr>
              <a:t>&gt;</a:t>
            </a:r>
            <a:r>
              <a:rPr lang="en-US" sz="1400" dirty="0">
                <a:solidFill>
                  <a:srgbClr val="000000"/>
                </a:solidFill>
                <a:latin typeface="IBM Plex Sans" panose="020B0503050203000203" pitchFamily="34" charset="0"/>
                <a:ea typeface="Monaco" pitchFamily="49"/>
                <a:cs typeface="Monaco" pitchFamily="49"/>
              </a:rPr>
              <a:t>spring-</a:t>
            </a:r>
            <a:r>
              <a:rPr lang="en-US" sz="1400" b="1" dirty="0">
                <a:solidFill>
                  <a:srgbClr val="000000"/>
                </a:solidFill>
                <a:latin typeface="IBM Plex Sans" panose="020B0503050203000203" pitchFamily="34" charset="0"/>
                <a:ea typeface="Monaco" pitchFamily="49"/>
                <a:cs typeface="Monaco" pitchFamily="49"/>
              </a:rPr>
              <a:t>boot</a:t>
            </a:r>
            <a:r>
              <a:rPr lang="en-US" sz="1400" dirty="0">
                <a:solidFill>
                  <a:srgbClr val="000000"/>
                </a:solidFill>
                <a:latin typeface="IBM Plex Sans" panose="020B0503050203000203" pitchFamily="34" charset="0"/>
                <a:ea typeface="Monaco" pitchFamily="49"/>
                <a:cs typeface="Monaco" pitchFamily="49"/>
              </a:rPr>
              <a:t>-starter-parent</a:t>
            </a:r>
            <a:r>
              <a:rPr lang="en-US" sz="1400" dirty="0">
                <a:solidFill>
                  <a:srgbClr val="008080"/>
                </a:solidFill>
                <a:latin typeface="IBM Plex Sans" panose="020B0503050203000203" pitchFamily="34" charset="0"/>
                <a:ea typeface="Monaco" pitchFamily="49"/>
                <a:cs typeface="Monaco" pitchFamily="49"/>
              </a:rPr>
              <a:t>&lt;/</a:t>
            </a:r>
            <a:r>
              <a:rPr lang="en-US" sz="1400" dirty="0" err="1">
                <a:solidFill>
                  <a:srgbClr val="3F7F7F"/>
                </a:solidFill>
                <a:latin typeface="IBM Plex Sans" panose="020B0503050203000203" pitchFamily="34" charset="0"/>
                <a:ea typeface="Monaco" pitchFamily="49"/>
                <a:cs typeface="Monaco" pitchFamily="49"/>
              </a:rPr>
              <a:t>artifactId</a:t>
            </a:r>
            <a:r>
              <a:rPr lang="en-US" sz="1400" dirty="0">
                <a:solidFill>
                  <a:srgbClr val="008080"/>
                </a:solidFill>
                <a:latin typeface="IBM Plex Sans" panose="020B0503050203000203" pitchFamily="34" charset="0"/>
                <a:ea typeface="Monaco" pitchFamily="49"/>
                <a:cs typeface="Monaco" pitchFamily="49"/>
              </a:rPr>
              <a:t>&gt;</a:t>
            </a:r>
          </a:p>
          <a:p>
            <a:pPr defTabSz="822960" hangingPunct="0"/>
            <a:r>
              <a:rPr lang="en-US" sz="1400" dirty="0">
                <a:solidFill>
                  <a:srgbClr val="000000"/>
                </a:solidFill>
                <a:latin typeface="IBM Plex Sans" panose="020B0503050203000203" pitchFamily="34" charset="0"/>
                <a:ea typeface="Monaco" pitchFamily="49"/>
                <a:cs typeface="Monaco" pitchFamily="49"/>
              </a:rPr>
              <a:t>    </a:t>
            </a:r>
            <a:r>
              <a:rPr lang="en-US" sz="1400" dirty="0">
                <a:solidFill>
                  <a:srgbClr val="008080"/>
                </a:solidFill>
                <a:latin typeface="IBM Plex Sans" panose="020B0503050203000203" pitchFamily="34" charset="0"/>
                <a:ea typeface="Monaco" pitchFamily="49"/>
                <a:cs typeface="Monaco" pitchFamily="49"/>
              </a:rPr>
              <a:t>&lt;</a:t>
            </a:r>
            <a:r>
              <a:rPr lang="en-US" sz="1400" dirty="0">
                <a:solidFill>
                  <a:srgbClr val="3F7F7F"/>
                </a:solidFill>
                <a:latin typeface="IBM Plex Sans" panose="020B0503050203000203" pitchFamily="34" charset="0"/>
                <a:ea typeface="Monaco" pitchFamily="49"/>
                <a:cs typeface="Monaco" pitchFamily="49"/>
              </a:rPr>
              <a:t>version</a:t>
            </a:r>
            <a:r>
              <a:rPr lang="en-US" sz="1400" dirty="0">
                <a:solidFill>
                  <a:srgbClr val="008080"/>
                </a:solidFill>
                <a:latin typeface="IBM Plex Sans" panose="020B0503050203000203" pitchFamily="34" charset="0"/>
                <a:ea typeface="Monaco" pitchFamily="49"/>
                <a:cs typeface="Monaco" pitchFamily="49"/>
              </a:rPr>
              <a:t>&gt;</a:t>
            </a:r>
            <a:r>
              <a:rPr lang="en-US" sz="1400" b="1" dirty="0">
                <a:solidFill>
                  <a:srgbClr val="000000"/>
                </a:solidFill>
                <a:latin typeface="IBM Plex Sans" panose="020B0503050203000203" pitchFamily="34" charset="0"/>
                <a:ea typeface="Monaco" pitchFamily="49"/>
                <a:cs typeface="Monaco" pitchFamily="49"/>
              </a:rPr>
              <a:t>2.2.6.RELEASE</a:t>
            </a:r>
            <a:r>
              <a:rPr lang="en-US" sz="1400" dirty="0">
                <a:solidFill>
                  <a:srgbClr val="008080"/>
                </a:solidFill>
                <a:latin typeface="IBM Plex Sans" panose="020B0503050203000203" pitchFamily="34" charset="0"/>
                <a:ea typeface="Monaco" pitchFamily="49"/>
                <a:cs typeface="Monaco" pitchFamily="49"/>
              </a:rPr>
              <a:t>&lt;/</a:t>
            </a:r>
            <a:r>
              <a:rPr lang="en-US" sz="1400" dirty="0">
                <a:solidFill>
                  <a:srgbClr val="3F7F7F"/>
                </a:solidFill>
                <a:latin typeface="IBM Plex Sans" panose="020B0503050203000203" pitchFamily="34" charset="0"/>
                <a:ea typeface="Monaco" pitchFamily="49"/>
                <a:cs typeface="Monaco" pitchFamily="49"/>
              </a:rPr>
              <a:t>version</a:t>
            </a:r>
            <a:r>
              <a:rPr lang="en-US" sz="1400" dirty="0">
                <a:solidFill>
                  <a:srgbClr val="008080"/>
                </a:solidFill>
                <a:latin typeface="IBM Plex Sans" panose="020B0503050203000203" pitchFamily="34" charset="0"/>
                <a:ea typeface="Monaco" pitchFamily="49"/>
                <a:cs typeface="Monaco" pitchFamily="49"/>
              </a:rPr>
              <a:t>&gt;</a:t>
            </a:r>
          </a:p>
          <a:p>
            <a:pPr defTabSz="822960" hangingPunct="0"/>
            <a:r>
              <a:rPr lang="en-US" sz="1400" dirty="0">
                <a:solidFill>
                  <a:srgbClr val="008080"/>
                </a:solidFill>
                <a:latin typeface="IBM Plex Sans" panose="020B0503050203000203" pitchFamily="34" charset="0"/>
                <a:ea typeface="Monaco" pitchFamily="49"/>
                <a:cs typeface="Monaco" pitchFamily="49"/>
              </a:rPr>
              <a:t>&lt;/</a:t>
            </a:r>
            <a:r>
              <a:rPr lang="en-US" sz="1400" dirty="0">
                <a:solidFill>
                  <a:srgbClr val="3F7F7F"/>
                </a:solidFill>
                <a:latin typeface="IBM Plex Sans" panose="020B0503050203000203" pitchFamily="34" charset="0"/>
                <a:ea typeface="Monaco" pitchFamily="49"/>
                <a:cs typeface="Monaco" pitchFamily="49"/>
              </a:rPr>
              <a:t>parent</a:t>
            </a:r>
            <a:r>
              <a:rPr lang="en-US" sz="1400" dirty="0">
                <a:solidFill>
                  <a:srgbClr val="008080"/>
                </a:solidFill>
                <a:latin typeface="IBM Plex Sans" panose="020B0503050203000203" pitchFamily="34" charset="0"/>
                <a:ea typeface="Monaco" pitchFamily="49"/>
                <a:cs typeface="Monaco" pitchFamily="49"/>
              </a:rPr>
              <a:t>&gt;</a:t>
            </a:r>
          </a:p>
        </p:txBody>
      </p:sp>
      <p:sp>
        <p:nvSpPr>
          <p:cNvPr id="9" name="TextBox 8">
            <a:extLst>
              <a:ext uri="{FF2B5EF4-FFF2-40B4-BE49-F238E27FC236}">
                <a16:creationId xmlns:a16="http://schemas.microsoft.com/office/drawing/2014/main" id="{1FB2B8EA-BB36-4693-9407-322FCB82DCAE}"/>
              </a:ext>
            </a:extLst>
          </p:cNvPr>
          <p:cNvSpPr txBox="1"/>
          <p:nvPr/>
        </p:nvSpPr>
        <p:spPr>
          <a:xfrm>
            <a:off x="875002" y="3864315"/>
            <a:ext cx="6090076" cy="2649161"/>
          </a:xfrm>
          <a:prstGeom prst="rect">
            <a:avLst/>
          </a:prstGeom>
          <a:solidFill>
            <a:srgbClr val="FFFFCC"/>
          </a:solidFill>
          <a:ln w="0">
            <a:solidFill>
              <a:srgbClr val="808080"/>
            </a:solidFill>
            <a:prstDash val="solid"/>
          </a:ln>
        </p:spPr>
        <p:txBody>
          <a:bodyPr vert="horz" wrap="square" lIns="81000" tIns="40500" rIns="81000" bIns="40500" anchorCtr="0" compatLnSpc="0">
            <a:spAutoFit/>
          </a:bodyPr>
          <a:lstStyle/>
          <a:p>
            <a:pPr defTabSz="822960" hangingPunct="0"/>
            <a:r>
              <a:rPr lang="en-US" sz="1400" dirty="0">
                <a:solidFill>
                  <a:srgbClr val="008080"/>
                </a:solidFill>
                <a:latin typeface="IBM Plex Sans" panose="020B0503050203000203" pitchFamily="34" charset="0"/>
                <a:ea typeface="Consolas" pitchFamily="33"/>
                <a:cs typeface="Consolas" pitchFamily="33"/>
              </a:rPr>
              <a:t>&lt;</a:t>
            </a:r>
            <a:r>
              <a:rPr lang="en-US" sz="1400" dirty="0" err="1">
                <a:solidFill>
                  <a:srgbClr val="3F7F7F"/>
                </a:solidFill>
                <a:latin typeface="IBM Plex Sans" panose="020B0503050203000203" pitchFamily="34" charset="0"/>
                <a:ea typeface="Consolas" pitchFamily="33"/>
                <a:cs typeface="Consolas" pitchFamily="33"/>
              </a:rPr>
              <a:t>dependencyManagement</a:t>
            </a:r>
            <a:r>
              <a:rPr lang="en-US" sz="1400" dirty="0">
                <a:solidFill>
                  <a:srgbClr val="008080"/>
                </a:solidFill>
                <a:latin typeface="IBM Plex Sans" panose="020B0503050203000203" pitchFamily="34" charset="0"/>
                <a:ea typeface="Consolas" pitchFamily="33"/>
                <a:cs typeface="Consolas" pitchFamily="33"/>
              </a:rPr>
              <a:t>&gt;</a:t>
            </a:r>
          </a:p>
          <a:p>
            <a:pPr defTabSz="822960" hangingPunct="0"/>
            <a:r>
              <a:rPr lang="en-US" sz="1400" dirty="0">
                <a:solidFill>
                  <a:srgbClr val="000000"/>
                </a:solidFill>
                <a:latin typeface="IBM Plex Sans" panose="020B0503050203000203" pitchFamily="34" charset="0"/>
                <a:ea typeface="Consolas" pitchFamily="33"/>
                <a:cs typeface="Consolas" pitchFamily="33"/>
              </a:rPr>
              <a:t>    </a:t>
            </a:r>
            <a:r>
              <a:rPr lang="en-US" sz="1400" dirty="0">
                <a:solidFill>
                  <a:srgbClr val="008080"/>
                </a:solidFill>
                <a:latin typeface="IBM Plex Sans" panose="020B0503050203000203" pitchFamily="34" charset="0"/>
                <a:ea typeface="Consolas" pitchFamily="33"/>
                <a:cs typeface="Consolas" pitchFamily="33"/>
              </a:rPr>
              <a:t>&lt;</a:t>
            </a:r>
            <a:r>
              <a:rPr lang="en-US" sz="1400" dirty="0">
                <a:solidFill>
                  <a:srgbClr val="3F7F7F"/>
                </a:solidFill>
                <a:latin typeface="IBM Plex Sans" panose="020B0503050203000203" pitchFamily="34" charset="0"/>
                <a:ea typeface="Consolas" pitchFamily="33"/>
                <a:cs typeface="Consolas" pitchFamily="33"/>
              </a:rPr>
              <a:t>dependencies</a:t>
            </a:r>
            <a:r>
              <a:rPr lang="en-US" sz="1400" dirty="0">
                <a:solidFill>
                  <a:srgbClr val="008080"/>
                </a:solidFill>
                <a:latin typeface="IBM Plex Sans" panose="020B0503050203000203" pitchFamily="34" charset="0"/>
                <a:ea typeface="Consolas" pitchFamily="33"/>
                <a:cs typeface="Consolas" pitchFamily="33"/>
              </a:rPr>
              <a:t>&gt;</a:t>
            </a:r>
          </a:p>
          <a:p>
            <a:pPr defTabSz="822960" hangingPunct="0"/>
            <a:r>
              <a:rPr lang="en-US" sz="1400" dirty="0">
                <a:solidFill>
                  <a:srgbClr val="000000"/>
                </a:solidFill>
                <a:latin typeface="IBM Plex Sans" panose="020B0503050203000203" pitchFamily="34" charset="0"/>
                <a:ea typeface="Consolas" pitchFamily="33"/>
                <a:cs typeface="Consolas" pitchFamily="33"/>
              </a:rPr>
              <a:t>        </a:t>
            </a:r>
            <a:r>
              <a:rPr lang="en-US" sz="1400" dirty="0">
                <a:solidFill>
                  <a:srgbClr val="008080"/>
                </a:solidFill>
                <a:latin typeface="IBM Plex Sans" panose="020B0503050203000203" pitchFamily="34" charset="0"/>
                <a:ea typeface="Consolas" pitchFamily="33"/>
                <a:cs typeface="Consolas" pitchFamily="33"/>
              </a:rPr>
              <a:t>&lt;</a:t>
            </a:r>
            <a:r>
              <a:rPr lang="en-US" sz="1400" dirty="0">
                <a:solidFill>
                  <a:srgbClr val="3F7F7F"/>
                </a:solidFill>
                <a:latin typeface="IBM Plex Sans" panose="020B0503050203000203" pitchFamily="34" charset="0"/>
                <a:ea typeface="Consolas" pitchFamily="33"/>
                <a:cs typeface="Consolas" pitchFamily="33"/>
              </a:rPr>
              <a:t>dependency</a:t>
            </a:r>
            <a:r>
              <a:rPr lang="en-US" sz="1400" dirty="0">
                <a:solidFill>
                  <a:srgbClr val="008080"/>
                </a:solidFill>
                <a:latin typeface="IBM Plex Sans" panose="020B0503050203000203" pitchFamily="34" charset="0"/>
                <a:ea typeface="Consolas" pitchFamily="33"/>
                <a:cs typeface="Consolas" pitchFamily="33"/>
              </a:rPr>
              <a:t>&gt;</a:t>
            </a:r>
          </a:p>
          <a:p>
            <a:pPr defTabSz="822960" hangingPunct="0"/>
            <a:r>
              <a:rPr lang="en-US" sz="1400" dirty="0">
                <a:solidFill>
                  <a:srgbClr val="000000"/>
                </a:solidFill>
                <a:latin typeface="IBM Plex Sans" panose="020B0503050203000203" pitchFamily="34" charset="0"/>
                <a:ea typeface="Consolas" pitchFamily="33"/>
                <a:cs typeface="Consolas" pitchFamily="33"/>
              </a:rPr>
              <a:t>            </a:t>
            </a:r>
            <a:r>
              <a:rPr lang="en-US" sz="1400" dirty="0">
                <a:solidFill>
                  <a:srgbClr val="008080"/>
                </a:solidFill>
                <a:latin typeface="IBM Plex Sans" panose="020B0503050203000203" pitchFamily="34" charset="0"/>
                <a:ea typeface="Consolas" pitchFamily="33"/>
                <a:cs typeface="Consolas" pitchFamily="33"/>
              </a:rPr>
              <a:t>&lt;</a:t>
            </a:r>
            <a:r>
              <a:rPr lang="en-US" sz="1400" dirty="0" err="1">
                <a:solidFill>
                  <a:srgbClr val="3F7F7F"/>
                </a:solidFill>
                <a:latin typeface="IBM Plex Sans" panose="020B0503050203000203" pitchFamily="34" charset="0"/>
                <a:ea typeface="Consolas" pitchFamily="33"/>
                <a:cs typeface="Consolas" pitchFamily="33"/>
              </a:rPr>
              <a:t>groupId</a:t>
            </a:r>
            <a:r>
              <a:rPr lang="en-US" sz="1400" dirty="0">
                <a:solidFill>
                  <a:srgbClr val="008080"/>
                </a:solidFill>
                <a:latin typeface="IBM Plex Sans" panose="020B0503050203000203" pitchFamily="34" charset="0"/>
                <a:ea typeface="Consolas" pitchFamily="33"/>
                <a:cs typeface="Consolas" pitchFamily="33"/>
              </a:rPr>
              <a:t>&gt;</a:t>
            </a:r>
            <a:r>
              <a:rPr lang="en-US" sz="1400" dirty="0" err="1">
                <a:solidFill>
                  <a:srgbClr val="000000"/>
                </a:solidFill>
                <a:latin typeface="IBM Plex Sans" panose="020B0503050203000203" pitchFamily="34" charset="0"/>
                <a:ea typeface="Consolas" pitchFamily="33"/>
                <a:cs typeface="Consolas" pitchFamily="33"/>
              </a:rPr>
              <a:t>org.springframework.</a:t>
            </a:r>
            <a:r>
              <a:rPr lang="en-US" sz="1400" b="1" dirty="0" err="1">
                <a:solidFill>
                  <a:srgbClr val="000000"/>
                </a:solidFill>
                <a:latin typeface="IBM Plex Sans" panose="020B0503050203000203" pitchFamily="34" charset="0"/>
                <a:ea typeface="Consolas" pitchFamily="33"/>
                <a:cs typeface="Consolas" pitchFamily="33"/>
              </a:rPr>
              <a:t>cloud</a:t>
            </a:r>
            <a:r>
              <a:rPr lang="en-US" sz="1400" dirty="0">
                <a:solidFill>
                  <a:srgbClr val="008080"/>
                </a:solidFill>
                <a:latin typeface="IBM Plex Sans" panose="020B0503050203000203" pitchFamily="34" charset="0"/>
                <a:ea typeface="Consolas" pitchFamily="33"/>
                <a:cs typeface="Consolas" pitchFamily="33"/>
              </a:rPr>
              <a:t>&lt;/</a:t>
            </a:r>
            <a:r>
              <a:rPr lang="en-US" sz="1400" dirty="0" err="1">
                <a:solidFill>
                  <a:srgbClr val="3F7F7F"/>
                </a:solidFill>
                <a:latin typeface="IBM Plex Sans" panose="020B0503050203000203" pitchFamily="34" charset="0"/>
                <a:ea typeface="Consolas" pitchFamily="33"/>
                <a:cs typeface="Consolas" pitchFamily="33"/>
              </a:rPr>
              <a:t>groupId</a:t>
            </a:r>
            <a:r>
              <a:rPr lang="en-US" sz="1400" dirty="0">
                <a:solidFill>
                  <a:srgbClr val="008080"/>
                </a:solidFill>
                <a:latin typeface="IBM Plex Sans" panose="020B0503050203000203" pitchFamily="34" charset="0"/>
                <a:ea typeface="Consolas" pitchFamily="33"/>
                <a:cs typeface="Consolas" pitchFamily="33"/>
              </a:rPr>
              <a:t>&gt;</a:t>
            </a:r>
          </a:p>
          <a:p>
            <a:pPr defTabSz="822960" hangingPunct="0"/>
            <a:r>
              <a:rPr lang="en-US" sz="1400" dirty="0">
                <a:solidFill>
                  <a:srgbClr val="000000"/>
                </a:solidFill>
                <a:latin typeface="IBM Plex Sans" panose="020B0503050203000203" pitchFamily="34" charset="0"/>
                <a:ea typeface="Consolas" pitchFamily="33"/>
                <a:cs typeface="Consolas" pitchFamily="33"/>
              </a:rPr>
              <a:t>            </a:t>
            </a:r>
            <a:r>
              <a:rPr lang="en-US" sz="1400" dirty="0">
                <a:solidFill>
                  <a:srgbClr val="008080"/>
                </a:solidFill>
                <a:latin typeface="IBM Plex Sans" panose="020B0503050203000203" pitchFamily="34" charset="0"/>
                <a:ea typeface="Consolas" pitchFamily="33"/>
                <a:cs typeface="Consolas" pitchFamily="33"/>
              </a:rPr>
              <a:t>&lt;</a:t>
            </a:r>
            <a:r>
              <a:rPr lang="en-US" sz="1400" dirty="0" err="1">
                <a:solidFill>
                  <a:srgbClr val="3F7F7F"/>
                </a:solidFill>
                <a:latin typeface="IBM Plex Sans" panose="020B0503050203000203" pitchFamily="34" charset="0"/>
                <a:ea typeface="Consolas" pitchFamily="33"/>
                <a:cs typeface="Consolas" pitchFamily="33"/>
              </a:rPr>
              <a:t>artifactId</a:t>
            </a:r>
            <a:r>
              <a:rPr lang="en-US" sz="1400" dirty="0">
                <a:solidFill>
                  <a:srgbClr val="008080"/>
                </a:solidFill>
                <a:latin typeface="IBM Plex Sans" panose="020B0503050203000203" pitchFamily="34" charset="0"/>
                <a:ea typeface="Consolas" pitchFamily="33"/>
                <a:cs typeface="Consolas" pitchFamily="33"/>
              </a:rPr>
              <a:t>&gt;</a:t>
            </a:r>
            <a:r>
              <a:rPr lang="en-US" sz="1400" dirty="0">
                <a:solidFill>
                  <a:srgbClr val="000000"/>
                </a:solidFill>
                <a:latin typeface="IBM Plex Sans" panose="020B0503050203000203" pitchFamily="34" charset="0"/>
                <a:ea typeface="Consolas" pitchFamily="33"/>
                <a:cs typeface="Consolas" pitchFamily="33"/>
              </a:rPr>
              <a:t>spring-</a:t>
            </a:r>
            <a:r>
              <a:rPr lang="en-US" sz="1400" b="1" dirty="0">
                <a:solidFill>
                  <a:srgbClr val="000000"/>
                </a:solidFill>
                <a:latin typeface="IBM Plex Sans" panose="020B0503050203000203" pitchFamily="34" charset="0"/>
                <a:ea typeface="Consolas" pitchFamily="33"/>
                <a:cs typeface="Consolas" pitchFamily="33"/>
              </a:rPr>
              <a:t>cloud</a:t>
            </a:r>
            <a:r>
              <a:rPr lang="en-US" sz="1400" dirty="0">
                <a:solidFill>
                  <a:srgbClr val="000000"/>
                </a:solidFill>
                <a:latin typeface="IBM Plex Sans" panose="020B0503050203000203" pitchFamily="34" charset="0"/>
                <a:ea typeface="Consolas" pitchFamily="33"/>
                <a:cs typeface="Consolas" pitchFamily="33"/>
              </a:rPr>
              <a:t>-starter-parent</a:t>
            </a:r>
            <a:r>
              <a:rPr lang="en-US" sz="1400" dirty="0">
                <a:solidFill>
                  <a:srgbClr val="008080"/>
                </a:solidFill>
                <a:latin typeface="IBM Plex Sans" panose="020B0503050203000203" pitchFamily="34" charset="0"/>
                <a:ea typeface="Consolas" pitchFamily="33"/>
                <a:cs typeface="Consolas" pitchFamily="33"/>
              </a:rPr>
              <a:t>&lt;/</a:t>
            </a:r>
            <a:r>
              <a:rPr lang="en-US" sz="1400" dirty="0" err="1">
                <a:solidFill>
                  <a:srgbClr val="3F7F7F"/>
                </a:solidFill>
                <a:latin typeface="IBM Plex Sans" panose="020B0503050203000203" pitchFamily="34" charset="0"/>
                <a:ea typeface="Consolas" pitchFamily="33"/>
                <a:cs typeface="Consolas" pitchFamily="33"/>
              </a:rPr>
              <a:t>artifactId</a:t>
            </a:r>
            <a:r>
              <a:rPr lang="en-US" sz="1400" dirty="0">
                <a:solidFill>
                  <a:srgbClr val="008080"/>
                </a:solidFill>
                <a:latin typeface="IBM Plex Sans" panose="020B0503050203000203" pitchFamily="34" charset="0"/>
                <a:ea typeface="Consolas" pitchFamily="33"/>
                <a:cs typeface="Consolas" pitchFamily="33"/>
              </a:rPr>
              <a:t>&gt;</a:t>
            </a:r>
          </a:p>
          <a:p>
            <a:pPr defTabSz="822960" hangingPunct="0"/>
            <a:r>
              <a:rPr lang="en-US" sz="1400" dirty="0">
                <a:solidFill>
                  <a:srgbClr val="000000"/>
                </a:solidFill>
                <a:latin typeface="IBM Plex Sans" panose="020B0503050203000203" pitchFamily="34" charset="0"/>
                <a:ea typeface="Consolas" pitchFamily="33"/>
                <a:cs typeface="Consolas" pitchFamily="33"/>
              </a:rPr>
              <a:t>            </a:t>
            </a:r>
            <a:r>
              <a:rPr lang="en-US" sz="1400" dirty="0">
                <a:solidFill>
                  <a:srgbClr val="008080"/>
                </a:solidFill>
                <a:latin typeface="IBM Plex Sans" panose="020B0503050203000203" pitchFamily="34" charset="0"/>
                <a:ea typeface="Consolas" pitchFamily="33"/>
                <a:cs typeface="Consolas" pitchFamily="33"/>
              </a:rPr>
              <a:t>&lt;</a:t>
            </a:r>
            <a:r>
              <a:rPr lang="en-US" sz="1400" dirty="0">
                <a:solidFill>
                  <a:srgbClr val="3F7F7F"/>
                </a:solidFill>
                <a:latin typeface="IBM Plex Sans" panose="020B0503050203000203" pitchFamily="34" charset="0"/>
                <a:ea typeface="Consolas" pitchFamily="33"/>
                <a:cs typeface="Consolas" pitchFamily="33"/>
              </a:rPr>
              <a:t>version</a:t>
            </a:r>
            <a:r>
              <a:rPr lang="en-US" sz="1400" dirty="0">
                <a:solidFill>
                  <a:srgbClr val="008080"/>
                </a:solidFill>
                <a:latin typeface="IBM Plex Sans" panose="020B0503050203000203" pitchFamily="34" charset="0"/>
                <a:ea typeface="Consolas" pitchFamily="33"/>
                <a:cs typeface="Consolas" pitchFamily="33"/>
              </a:rPr>
              <a:t>&gt;</a:t>
            </a:r>
            <a:r>
              <a:rPr lang="en-US" sz="1400" b="1" dirty="0">
                <a:solidFill>
                  <a:srgbClr val="000000"/>
                </a:solidFill>
                <a:latin typeface="IBM Plex Sans" panose="020B0503050203000203" pitchFamily="34" charset="0"/>
                <a:ea typeface="Monaco" pitchFamily="49"/>
                <a:cs typeface="Monaco" pitchFamily="49"/>
              </a:rPr>
              <a:t>Hoxton.SR3</a:t>
            </a:r>
            <a:r>
              <a:rPr lang="en-US" sz="1400" dirty="0">
                <a:solidFill>
                  <a:srgbClr val="008080"/>
                </a:solidFill>
                <a:latin typeface="IBM Plex Sans" panose="020B0503050203000203" pitchFamily="34" charset="0"/>
                <a:ea typeface="Consolas" pitchFamily="33"/>
                <a:cs typeface="Consolas" pitchFamily="33"/>
              </a:rPr>
              <a:t>&lt;/</a:t>
            </a:r>
            <a:r>
              <a:rPr lang="en-US" sz="1400" dirty="0">
                <a:solidFill>
                  <a:srgbClr val="3F7F7F"/>
                </a:solidFill>
                <a:latin typeface="IBM Plex Sans" panose="020B0503050203000203" pitchFamily="34" charset="0"/>
                <a:ea typeface="Consolas" pitchFamily="33"/>
                <a:cs typeface="Consolas" pitchFamily="33"/>
              </a:rPr>
              <a:t>version</a:t>
            </a:r>
            <a:r>
              <a:rPr lang="en-US" sz="1400" dirty="0">
                <a:solidFill>
                  <a:srgbClr val="008080"/>
                </a:solidFill>
                <a:latin typeface="IBM Plex Sans" panose="020B0503050203000203" pitchFamily="34" charset="0"/>
                <a:ea typeface="Consolas" pitchFamily="33"/>
                <a:cs typeface="Consolas" pitchFamily="33"/>
              </a:rPr>
              <a:t>&gt;</a:t>
            </a:r>
          </a:p>
          <a:p>
            <a:pPr defTabSz="822960" hangingPunct="0"/>
            <a:r>
              <a:rPr lang="en-US" sz="1400" dirty="0">
                <a:solidFill>
                  <a:srgbClr val="000000"/>
                </a:solidFill>
                <a:latin typeface="IBM Plex Sans" panose="020B0503050203000203" pitchFamily="34" charset="0"/>
                <a:ea typeface="Consolas" pitchFamily="33"/>
                <a:cs typeface="Consolas" pitchFamily="33"/>
              </a:rPr>
              <a:t>            </a:t>
            </a:r>
            <a:r>
              <a:rPr lang="en-US" sz="1400" dirty="0">
                <a:solidFill>
                  <a:srgbClr val="008080"/>
                </a:solidFill>
                <a:latin typeface="IBM Plex Sans" panose="020B0503050203000203" pitchFamily="34" charset="0"/>
                <a:ea typeface="Consolas" pitchFamily="33"/>
                <a:cs typeface="Consolas" pitchFamily="33"/>
              </a:rPr>
              <a:t>&lt;</a:t>
            </a:r>
            <a:r>
              <a:rPr lang="en-US" sz="1400" dirty="0">
                <a:solidFill>
                  <a:srgbClr val="3F7F7F"/>
                </a:solidFill>
                <a:latin typeface="IBM Plex Sans" panose="020B0503050203000203" pitchFamily="34" charset="0"/>
                <a:ea typeface="Consolas" pitchFamily="33"/>
                <a:cs typeface="Consolas" pitchFamily="33"/>
              </a:rPr>
              <a:t>type</a:t>
            </a:r>
            <a:r>
              <a:rPr lang="en-US" sz="1400" dirty="0">
                <a:solidFill>
                  <a:srgbClr val="008080"/>
                </a:solidFill>
                <a:latin typeface="IBM Plex Sans" panose="020B0503050203000203" pitchFamily="34" charset="0"/>
                <a:ea typeface="Consolas" pitchFamily="33"/>
                <a:cs typeface="Consolas" pitchFamily="33"/>
              </a:rPr>
              <a:t>&gt;</a:t>
            </a:r>
            <a:r>
              <a:rPr lang="en-US" sz="1400" dirty="0">
                <a:solidFill>
                  <a:srgbClr val="000000"/>
                </a:solidFill>
                <a:latin typeface="IBM Plex Sans" panose="020B0503050203000203" pitchFamily="34" charset="0"/>
                <a:ea typeface="Consolas" pitchFamily="33"/>
                <a:cs typeface="Consolas" pitchFamily="33"/>
              </a:rPr>
              <a:t>pom</a:t>
            </a:r>
            <a:r>
              <a:rPr lang="en-US" sz="1400" dirty="0">
                <a:solidFill>
                  <a:srgbClr val="008080"/>
                </a:solidFill>
                <a:latin typeface="IBM Plex Sans" panose="020B0503050203000203" pitchFamily="34" charset="0"/>
                <a:ea typeface="Consolas" pitchFamily="33"/>
                <a:cs typeface="Consolas" pitchFamily="33"/>
              </a:rPr>
              <a:t>&lt;/</a:t>
            </a:r>
            <a:r>
              <a:rPr lang="en-US" sz="1400" dirty="0">
                <a:solidFill>
                  <a:srgbClr val="3F7F7F"/>
                </a:solidFill>
                <a:latin typeface="IBM Plex Sans" panose="020B0503050203000203" pitchFamily="34" charset="0"/>
                <a:ea typeface="Consolas" pitchFamily="33"/>
                <a:cs typeface="Consolas" pitchFamily="33"/>
              </a:rPr>
              <a:t>type</a:t>
            </a:r>
            <a:r>
              <a:rPr lang="en-US" sz="1400" dirty="0">
                <a:solidFill>
                  <a:srgbClr val="008080"/>
                </a:solidFill>
                <a:latin typeface="IBM Plex Sans" panose="020B0503050203000203" pitchFamily="34" charset="0"/>
                <a:ea typeface="Consolas" pitchFamily="33"/>
                <a:cs typeface="Consolas" pitchFamily="33"/>
              </a:rPr>
              <a:t>&gt;</a:t>
            </a:r>
          </a:p>
          <a:p>
            <a:pPr defTabSz="822960" hangingPunct="0"/>
            <a:r>
              <a:rPr lang="en-US" sz="1400" dirty="0">
                <a:solidFill>
                  <a:srgbClr val="000000"/>
                </a:solidFill>
                <a:latin typeface="IBM Plex Sans" panose="020B0503050203000203" pitchFamily="34" charset="0"/>
                <a:ea typeface="Consolas" pitchFamily="33"/>
                <a:cs typeface="Consolas" pitchFamily="33"/>
              </a:rPr>
              <a:t>            </a:t>
            </a:r>
            <a:r>
              <a:rPr lang="en-US" sz="1400" dirty="0">
                <a:solidFill>
                  <a:srgbClr val="008080"/>
                </a:solidFill>
                <a:latin typeface="IBM Plex Sans" panose="020B0503050203000203" pitchFamily="34" charset="0"/>
                <a:ea typeface="Consolas" pitchFamily="33"/>
                <a:cs typeface="Consolas" pitchFamily="33"/>
              </a:rPr>
              <a:t>&lt;</a:t>
            </a:r>
            <a:r>
              <a:rPr lang="en-US" sz="1400" dirty="0">
                <a:solidFill>
                  <a:srgbClr val="3F7F7F"/>
                </a:solidFill>
                <a:latin typeface="IBM Plex Sans" panose="020B0503050203000203" pitchFamily="34" charset="0"/>
                <a:ea typeface="Consolas" pitchFamily="33"/>
                <a:cs typeface="Consolas" pitchFamily="33"/>
              </a:rPr>
              <a:t>scope</a:t>
            </a:r>
            <a:r>
              <a:rPr lang="en-US" sz="1400" dirty="0">
                <a:solidFill>
                  <a:srgbClr val="008080"/>
                </a:solidFill>
                <a:latin typeface="IBM Plex Sans" panose="020B0503050203000203" pitchFamily="34" charset="0"/>
                <a:ea typeface="Consolas" pitchFamily="33"/>
                <a:cs typeface="Consolas" pitchFamily="33"/>
              </a:rPr>
              <a:t>&gt;</a:t>
            </a:r>
            <a:r>
              <a:rPr lang="en-US" sz="1400" dirty="0">
                <a:solidFill>
                  <a:srgbClr val="000000"/>
                </a:solidFill>
                <a:latin typeface="IBM Plex Sans" panose="020B0503050203000203" pitchFamily="34" charset="0"/>
                <a:ea typeface="Consolas" pitchFamily="33"/>
                <a:cs typeface="Consolas" pitchFamily="33"/>
              </a:rPr>
              <a:t>import</a:t>
            </a:r>
            <a:r>
              <a:rPr lang="en-US" sz="1400" dirty="0">
                <a:solidFill>
                  <a:srgbClr val="008080"/>
                </a:solidFill>
                <a:latin typeface="IBM Plex Sans" panose="020B0503050203000203" pitchFamily="34" charset="0"/>
                <a:ea typeface="Consolas" pitchFamily="33"/>
                <a:cs typeface="Consolas" pitchFamily="33"/>
              </a:rPr>
              <a:t>&lt;/</a:t>
            </a:r>
            <a:r>
              <a:rPr lang="en-US" sz="1400" dirty="0">
                <a:solidFill>
                  <a:srgbClr val="3F7F7F"/>
                </a:solidFill>
                <a:latin typeface="IBM Plex Sans" panose="020B0503050203000203" pitchFamily="34" charset="0"/>
                <a:ea typeface="Consolas" pitchFamily="33"/>
                <a:cs typeface="Consolas" pitchFamily="33"/>
              </a:rPr>
              <a:t>scope</a:t>
            </a:r>
            <a:r>
              <a:rPr lang="en-US" sz="1400" dirty="0">
                <a:solidFill>
                  <a:srgbClr val="008080"/>
                </a:solidFill>
                <a:latin typeface="IBM Plex Sans" panose="020B0503050203000203" pitchFamily="34" charset="0"/>
                <a:ea typeface="Consolas" pitchFamily="33"/>
                <a:cs typeface="Consolas" pitchFamily="33"/>
              </a:rPr>
              <a:t>&gt;</a:t>
            </a:r>
          </a:p>
          <a:p>
            <a:pPr defTabSz="822960" hangingPunct="0"/>
            <a:r>
              <a:rPr lang="en-US" sz="1400" dirty="0">
                <a:solidFill>
                  <a:srgbClr val="000000"/>
                </a:solidFill>
                <a:latin typeface="IBM Plex Sans" panose="020B0503050203000203" pitchFamily="34" charset="0"/>
                <a:ea typeface="Consolas" pitchFamily="33"/>
                <a:cs typeface="Consolas" pitchFamily="33"/>
              </a:rPr>
              <a:t>        </a:t>
            </a:r>
            <a:r>
              <a:rPr lang="en-US" sz="1400" dirty="0">
                <a:solidFill>
                  <a:srgbClr val="008080"/>
                </a:solidFill>
                <a:latin typeface="IBM Plex Sans" panose="020B0503050203000203" pitchFamily="34" charset="0"/>
                <a:ea typeface="Consolas" pitchFamily="33"/>
                <a:cs typeface="Consolas" pitchFamily="33"/>
              </a:rPr>
              <a:t>&lt;/</a:t>
            </a:r>
            <a:r>
              <a:rPr lang="en-US" sz="1400" dirty="0">
                <a:solidFill>
                  <a:srgbClr val="3F7F7F"/>
                </a:solidFill>
                <a:latin typeface="IBM Plex Sans" panose="020B0503050203000203" pitchFamily="34" charset="0"/>
                <a:ea typeface="Consolas" pitchFamily="33"/>
                <a:cs typeface="Consolas" pitchFamily="33"/>
              </a:rPr>
              <a:t>dependency</a:t>
            </a:r>
            <a:r>
              <a:rPr lang="en-US" sz="1400" dirty="0">
                <a:solidFill>
                  <a:srgbClr val="008080"/>
                </a:solidFill>
                <a:latin typeface="IBM Plex Sans" panose="020B0503050203000203" pitchFamily="34" charset="0"/>
                <a:ea typeface="Consolas" pitchFamily="33"/>
                <a:cs typeface="Consolas" pitchFamily="33"/>
              </a:rPr>
              <a:t>&gt;</a:t>
            </a:r>
          </a:p>
          <a:p>
            <a:pPr defTabSz="822960" hangingPunct="0"/>
            <a:r>
              <a:rPr lang="en-US" sz="1400" dirty="0">
                <a:solidFill>
                  <a:srgbClr val="000000"/>
                </a:solidFill>
                <a:latin typeface="IBM Plex Sans" panose="020B0503050203000203" pitchFamily="34" charset="0"/>
                <a:ea typeface="Consolas" pitchFamily="33"/>
                <a:cs typeface="Consolas" pitchFamily="33"/>
              </a:rPr>
              <a:t>    </a:t>
            </a:r>
            <a:r>
              <a:rPr lang="en-US" sz="1400" dirty="0">
                <a:solidFill>
                  <a:srgbClr val="008080"/>
                </a:solidFill>
                <a:latin typeface="IBM Plex Sans" panose="020B0503050203000203" pitchFamily="34" charset="0"/>
                <a:ea typeface="Consolas" pitchFamily="33"/>
                <a:cs typeface="Consolas" pitchFamily="33"/>
              </a:rPr>
              <a:t>&lt;/</a:t>
            </a:r>
            <a:r>
              <a:rPr lang="en-US" sz="1400" dirty="0">
                <a:solidFill>
                  <a:srgbClr val="3F7F7F"/>
                </a:solidFill>
                <a:latin typeface="IBM Plex Sans" panose="020B0503050203000203" pitchFamily="34" charset="0"/>
                <a:ea typeface="Consolas" pitchFamily="33"/>
                <a:cs typeface="Consolas" pitchFamily="33"/>
              </a:rPr>
              <a:t>dependencies</a:t>
            </a:r>
            <a:r>
              <a:rPr lang="en-US" sz="1400" dirty="0">
                <a:solidFill>
                  <a:srgbClr val="008080"/>
                </a:solidFill>
                <a:latin typeface="IBM Plex Sans" panose="020B0503050203000203" pitchFamily="34" charset="0"/>
                <a:ea typeface="Consolas" pitchFamily="33"/>
                <a:cs typeface="Consolas" pitchFamily="33"/>
              </a:rPr>
              <a:t>&gt;</a:t>
            </a:r>
          </a:p>
          <a:p>
            <a:pPr defTabSz="822960" hangingPunct="0"/>
            <a:r>
              <a:rPr lang="en-US" sz="1400" dirty="0">
                <a:solidFill>
                  <a:srgbClr val="008080"/>
                </a:solidFill>
                <a:latin typeface="IBM Plex Sans" panose="020B0503050203000203" pitchFamily="34" charset="0"/>
                <a:ea typeface="Consolas" pitchFamily="33"/>
                <a:cs typeface="Consolas" pitchFamily="33"/>
              </a:rPr>
              <a:t>&lt;/</a:t>
            </a:r>
            <a:r>
              <a:rPr lang="en-US" sz="1400" dirty="0" err="1">
                <a:solidFill>
                  <a:srgbClr val="3F7F7F"/>
                </a:solidFill>
                <a:latin typeface="IBM Plex Sans" panose="020B0503050203000203" pitchFamily="34" charset="0"/>
                <a:ea typeface="Consolas" pitchFamily="33"/>
                <a:cs typeface="Consolas" pitchFamily="33"/>
              </a:rPr>
              <a:t>dependencyManagement</a:t>
            </a:r>
            <a:r>
              <a:rPr lang="en-US" sz="1400" dirty="0">
                <a:solidFill>
                  <a:srgbClr val="008080"/>
                </a:solidFill>
                <a:latin typeface="IBM Plex Sans" panose="020B0503050203000203" pitchFamily="34" charset="0"/>
                <a:ea typeface="Consolas" pitchFamily="33"/>
                <a:cs typeface="Consolas" pitchFamily="33"/>
              </a:rPr>
              <a:t>&gt;</a:t>
            </a:r>
          </a:p>
        </p:txBody>
      </p:sp>
    </p:spTree>
    <p:extLst>
      <p:ext uri="{BB962C8B-B14F-4D97-AF65-F5344CB8AC3E}">
        <p14:creationId xmlns:p14="http://schemas.microsoft.com/office/powerpoint/2010/main" val="36622675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Configuration Management</a:t>
            </a:r>
            <a:endParaRPr lang="en-IN" dirty="0"/>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US" dirty="0"/>
              <a:t>The Client Side – Building Part 2</a:t>
            </a:r>
            <a:endParaRPr lang="en-IN" dirty="0"/>
          </a:p>
        </p:txBody>
      </p:sp>
      <p:sp>
        <p:nvSpPr>
          <p:cNvPr id="13" name="Rectangle 12">
            <a:extLst>
              <a:ext uri="{FF2B5EF4-FFF2-40B4-BE49-F238E27FC236}">
                <a16:creationId xmlns:a16="http://schemas.microsoft.com/office/drawing/2014/main" id="{A1C6166C-F9AD-4C6C-973D-A5D8A25FB594}"/>
              </a:ext>
            </a:extLst>
          </p:cNvPr>
          <p:cNvSpPr/>
          <p:nvPr/>
        </p:nvSpPr>
        <p:spPr>
          <a:xfrm>
            <a:off x="381000" y="1552027"/>
            <a:ext cx="9798586" cy="3785652"/>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0000"/>
                </a:solidFill>
                <a:latin typeface="IBM Plex Sans" panose="020B0503050203000203" pitchFamily="34" charset="0"/>
              </a:rPr>
              <a:t>Include the Spring Cloud Starter for config:</a:t>
            </a:r>
          </a:p>
          <a:p>
            <a:pPr marL="34290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indent="-342900">
              <a:buFont typeface="Arial" panose="020B0604020202020204" pitchFamily="34" charset="0"/>
              <a:buChar char="•"/>
            </a:pPr>
            <a:r>
              <a:rPr lang="en-US" sz="2000" dirty="0">
                <a:solidFill>
                  <a:srgbClr val="000000"/>
                </a:solidFill>
                <a:latin typeface="IBM Plex Sans" panose="020B0503050203000203" pitchFamily="34" charset="0"/>
              </a:rPr>
              <a:t>Configure application name and server location in </a:t>
            </a:r>
            <a:r>
              <a:rPr lang="en-US" sz="2000" dirty="0" err="1">
                <a:solidFill>
                  <a:srgbClr val="000000"/>
                </a:solidFill>
                <a:latin typeface="IBM Plex Sans" panose="020B0503050203000203" pitchFamily="34" charset="0"/>
              </a:rPr>
              <a:t>bootstrap.properties</a:t>
            </a:r>
            <a:r>
              <a:rPr lang="en-US" sz="2000" dirty="0">
                <a:solidFill>
                  <a:srgbClr val="000000"/>
                </a:solidFill>
                <a:latin typeface="IBM Plex Sans" panose="020B0503050203000203" pitchFamily="34" charset="0"/>
              </a:rPr>
              <a:t> / </a:t>
            </a:r>
            <a:r>
              <a:rPr lang="en-US" sz="2000" dirty="0" err="1">
                <a:solidFill>
                  <a:srgbClr val="000000"/>
                </a:solidFill>
                <a:latin typeface="IBM Plex Sans" panose="020B0503050203000203" pitchFamily="34" charset="0"/>
              </a:rPr>
              <a:t>yml</a:t>
            </a:r>
            <a:endParaRPr lang="en-US" sz="2000" dirty="0">
              <a:solidFill>
                <a:srgbClr val="000000"/>
              </a:solidFill>
              <a:latin typeface="IBM Plex Sans" panose="020B0503050203000203" pitchFamily="34" charset="0"/>
            </a:endParaRPr>
          </a:p>
          <a:p>
            <a:pPr marL="342900" indent="-342900">
              <a:buFont typeface="Arial" panose="020B0604020202020204" pitchFamily="34" charset="0"/>
              <a:buChar char="•"/>
            </a:pPr>
            <a:r>
              <a:rPr lang="en-US" sz="2000" dirty="0">
                <a:solidFill>
                  <a:srgbClr val="000000"/>
                </a:solidFill>
                <a:latin typeface="IBM Plex Sans" panose="020B0503050203000203" pitchFamily="34" charset="0"/>
              </a:rPr>
              <a:t>So it is examined early in the startup process</a:t>
            </a:r>
          </a:p>
          <a:p>
            <a:pPr marL="34290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indent="-342900">
              <a:buFont typeface="Arial" panose="020B0604020202020204" pitchFamily="34" charset="0"/>
              <a:buChar char="•"/>
            </a:pPr>
            <a:r>
              <a:rPr lang="en-US" sz="2000" dirty="0">
                <a:solidFill>
                  <a:srgbClr val="000000"/>
                </a:solidFill>
                <a:latin typeface="IBM Plex Sans" panose="020B0503050203000203" pitchFamily="34" charset="0"/>
              </a:rPr>
              <a:t>That's It!</a:t>
            </a:r>
          </a:p>
          <a:p>
            <a:pPr marL="342900" indent="-342900">
              <a:buFont typeface="Arial" panose="020B0604020202020204" pitchFamily="34" charset="0"/>
              <a:buChar char="•"/>
            </a:pPr>
            <a:r>
              <a:rPr lang="en-US" sz="2000" dirty="0">
                <a:solidFill>
                  <a:srgbClr val="000000"/>
                </a:solidFill>
                <a:latin typeface="IBM Plex Sans" panose="020B0503050203000203" pitchFamily="34" charset="0"/>
              </a:rPr>
              <a:t>Client connects at startup for additional configuration settings.</a:t>
            </a:r>
          </a:p>
        </p:txBody>
      </p:sp>
      <p:sp>
        <p:nvSpPr>
          <p:cNvPr id="8" name="TextBox 7">
            <a:extLst>
              <a:ext uri="{FF2B5EF4-FFF2-40B4-BE49-F238E27FC236}">
                <a16:creationId xmlns:a16="http://schemas.microsoft.com/office/drawing/2014/main" id="{90A86A9F-7DF2-4DDE-A179-7342D44D3016}"/>
              </a:ext>
            </a:extLst>
          </p:cNvPr>
          <p:cNvSpPr txBox="1"/>
          <p:nvPr/>
        </p:nvSpPr>
        <p:spPr>
          <a:xfrm>
            <a:off x="865699" y="1986302"/>
            <a:ext cx="4571135" cy="1084084"/>
          </a:xfrm>
          <a:prstGeom prst="rect">
            <a:avLst/>
          </a:prstGeom>
          <a:solidFill>
            <a:srgbClr val="FFFFCC"/>
          </a:solidFill>
          <a:ln w="0">
            <a:solidFill>
              <a:srgbClr val="000000"/>
            </a:solidFill>
            <a:prstDash val="solid"/>
          </a:ln>
        </p:spPr>
        <p:txBody>
          <a:bodyPr vert="horz" wrap="none" lIns="81000" tIns="74520" rIns="81000" bIns="74520" anchor="ctr" anchorCtr="0" compatLnSpc="0">
            <a:spAutoFit/>
          </a:bodyPr>
          <a:lstStyle/>
          <a:p>
            <a:pPr defTabSz="822960" hangingPunct="0"/>
            <a:r>
              <a:rPr lang="en-US" sz="1400">
                <a:solidFill>
                  <a:srgbClr val="000000"/>
                </a:solidFill>
                <a:latin typeface="IBM Plex Sans" panose="020B0503050203000203" pitchFamily="34" charset="0"/>
                <a:ea typeface="Monaco" pitchFamily="49"/>
                <a:cs typeface="Monaco" pitchFamily="49"/>
              </a:rPr>
              <a:t>   </a:t>
            </a:r>
            <a:r>
              <a:rPr lang="en-US" sz="1400">
                <a:solidFill>
                  <a:srgbClr val="008080"/>
                </a:solidFill>
                <a:latin typeface="IBM Plex Sans" panose="020B0503050203000203" pitchFamily="34" charset="0"/>
                <a:ea typeface="Monaco" pitchFamily="49"/>
                <a:cs typeface="Monaco" pitchFamily="49"/>
              </a:rPr>
              <a:t>&lt;</a:t>
            </a:r>
            <a:r>
              <a:rPr lang="en-US" sz="1400">
                <a:solidFill>
                  <a:srgbClr val="3F7F7F"/>
                </a:solidFill>
                <a:latin typeface="IBM Plex Sans" panose="020B0503050203000203" pitchFamily="34" charset="0"/>
                <a:ea typeface="Monaco" pitchFamily="49"/>
                <a:cs typeface="Monaco" pitchFamily="49"/>
              </a:rPr>
              <a:t>dependency</a:t>
            </a:r>
            <a:r>
              <a:rPr lang="en-US" sz="1400">
                <a:solidFill>
                  <a:srgbClr val="008080"/>
                </a:solidFill>
                <a:latin typeface="IBM Plex Sans" panose="020B0503050203000203" pitchFamily="34" charset="0"/>
                <a:ea typeface="Monaco" pitchFamily="49"/>
                <a:cs typeface="Monaco" pitchFamily="49"/>
              </a:rPr>
              <a:t>&gt;</a:t>
            </a:r>
          </a:p>
          <a:p>
            <a:pPr defTabSz="822960" hangingPunct="0"/>
            <a:r>
              <a:rPr lang="en-US" sz="1400">
                <a:solidFill>
                  <a:srgbClr val="000000"/>
                </a:solidFill>
                <a:latin typeface="IBM Plex Sans" panose="020B0503050203000203" pitchFamily="34" charset="0"/>
                <a:ea typeface="Monaco" pitchFamily="49"/>
                <a:cs typeface="Monaco" pitchFamily="49"/>
              </a:rPr>
              <a:t>     </a:t>
            </a:r>
            <a:r>
              <a:rPr lang="en-US" sz="1400">
                <a:solidFill>
                  <a:srgbClr val="008080"/>
                </a:solidFill>
                <a:latin typeface="IBM Plex Sans" panose="020B0503050203000203" pitchFamily="34" charset="0"/>
                <a:ea typeface="Monaco" pitchFamily="49"/>
                <a:cs typeface="Monaco" pitchFamily="49"/>
              </a:rPr>
              <a:t>&lt;</a:t>
            </a:r>
            <a:r>
              <a:rPr lang="en-US" sz="1400">
                <a:solidFill>
                  <a:srgbClr val="3F7F7F"/>
                </a:solidFill>
                <a:latin typeface="IBM Plex Sans" panose="020B0503050203000203" pitchFamily="34" charset="0"/>
                <a:ea typeface="Monaco" pitchFamily="49"/>
                <a:cs typeface="Monaco" pitchFamily="49"/>
              </a:rPr>
              <a:t>groupId</a:t>
            </a:r>
            <a:r>
              <a:rPr lang="en-US" sz="1400">
                <a:solidFill>
                  <a:srgbClr val="008080"/>
                </a:solidFill>
                <a:latin typeface="IBM Plex Sans" panose="020B0503050203000203" pitchFamily="34" charset="0"/>
                <a:ea typeface="Monaco" pitchFamily="49"/>
                <a:cs typeface="Monaco" pitchFamily="49"/>
              </a:rPr>
              <a:t>&gt;</a:t>
            </a:r>
            <a:r>
              <a:rPr lang="en-US" sz="1400">
                <a:solidFill>
                  <a:srgbClr val="000000"/>
                </a:solidFill>
                <a:latin typeface="IBM Plex Sans" panose="020B0503050203000203" pitchFamily="34" charset="0"/>
                <a:ea typeface="Monaco" pitchFamily="49"/>
                <a:cs typeface="Monaco" pitchFamily="49"/>
              </a:rPr>
              <a:t>org.springframework.cloud</a:t>
            </a:r>
            <a:r>
              <a:rPr lang="en-US" sz="1400">
                <a:solidFill>
                  <a:srgbClr val="008080"/>
                </a:solidFill>
                <a:latin typeface="IBM Plex Sans" panose="020B0503050203000203" pitchFamily="34" charset="0"/>
                <a:ea typeface="Monaco" pitchFamily="49"/>
                <a:cs typeface="Monaco" pitchFamily="49"/>
              </a:rPr>
              <a:t>&lt;/</a:t>
            </a:r>
            <a:r>
              <a:rPr lang="en-US" sz="1400">
                <a:solidFill>
                  <a:srgbClr val="3F7F7F"/>
                </a:solidFill>
                <a:latin typeface="IBM Plex Sans" panose="020B0503050203000203" pitchFamily="34" charset="0"/>
                <a:ea typeface="Monaco" pitchFamily="49"/>
                <a:cs typeface="Monaco" pitchFamily="49"/>
              </a:rPr>
              <a:t>groupId</a:t>
            </a:r>
            <a:r>
              <a:rPr lang="en-US" sz="1400">
                <a:solidFill>
                  <a:srgbClr val="008080"/>
                </a:solidFill>
                <a:latin typeface="IBM Plex Sans" panose="020B0503050203000203" pitchFamily="34" charset="0"/>
                <a:ea typeface="Monaco" pitchFamily="49"/>
                <a:cs typeface="Monaco" pitchFamily="49"/>
              </a:rPr>
              <a:t>&gt;</a:t>
            </a:r>
          </a:p>
          <a:p>
            <a:pPr defTabSz="822960" hangingPunct="0"/>
            <a:r>
              <a:rPr lang="en-US" sz="1400">
                <a:solidFill>
                  <a:srgbClr val="000000"/>
                </a:solidFill>
                <a:latin typeface="IBM Plex Sans" panose="020B0503050203000203" pitchFamily="34" charset="0"/>
                <a:ea typeface="Monaco" pitchFamily="49"/>
                <a:cs typeface="Monaco" pitchFamily="49"/>
              </a:rPr>
              <a:t>     </a:t>
            </a:r>
            <a:r>
              <a:rPr lang="en-US" sz="1400">
                <a:solidFill>
                  <a:srgbClr val="008080"/>
                </a:solidFill>
                <a:latin typeface="IBM Plex Sans" panose="020B0503050203000203" pitchFamily="34" charset="0"/>
                <a:ea typeface="Monaco" pitchFamily="49"/>
                <a:cs typeface="Monaco" pitchFamily="49"/>
              </a:rPr>
              <a:t>&lt;</a:t>
            </a:r>
            <a:r>
              <a:rPr lang="en-US" sz="1400">
                <a:solidFill>
                  <a:srgbClr val="3F7F7F"/>
                </a:solidFill>
                <a:latin typeface="IBM Plex Sans" panose="020B0503050203000203" pitchFamily="34" charset="0"/>
                <a:ea typeface="Monaco" pitchFamily="49"/>
                <a:cs typeface="Monaco" pitchFamily="49"/>
              </a:rPr>
              <a:t>artifactId</a:t>
            </a:r>
            <a:r>
              <a:rPr lang="en-US" sz="1400">
                <a:solidFill>
                  <a:srgbClr val="008080"/>
                </a:solidFill>
                <a:latin typeface="IBM Plex Sans" panose="020B0503050203000203" pitchFamily="34" charset="0"/>
                <a:ea typeface="Monaco" pitchFamily="49"/>
                <a:cs typeface="Monaco" pitchFamily="49"/>
              </a:rPr>
              <a:t>&gt;</a:t>
            </a:r>
            <a:r>
              <a:rPr lang="en-US" sz="1400">
                <a:solidFill>
                  <a:srgbClr val="000000"/>
                </a:solidFill>
                <a:latin typeface="IBM Plex Sans" panose="020B0503050203000203" pitchFamily="34" charset="0"/>
                <a:ea typeface="Monaco" pitchFamily="49"/>
                <a:cs typeface="Monaco" pitchFamily="49"/>
              </a:rPr>
              <a:t>spring-cloud-starter-config</a:t>
            </a:r>
            <a:r>
              <a:rPr lang="en-US" sz="1400">
                <a:solidFill>
                  <a:srgbClr val="008080"/>
                </a:solidFill>
                <a:latin typeface="IBM Plex Sans" panose="020B0503050203000203" pitchFamily="34" charset="0"/>
                <a:ea typeface="Monaco" pitchFamily="49"/>
                <a:cs typeface="Monaco" pitchFamily="49"/>
              </a:rPr>
              <a:t>&lt;/</a:t>
            </a:r>
            <a:r>
              <a:rPr lang="en-US" sz="1400">
                <a:solidFill>
                  <a:srgbClr val="3F7F7F"/>
                </a:solidFill>
                <a:latin typeface="IBM Plex Sans" panose="020B0503050203000203" pitchFamily="34" charset="0"/>
                <a:ea typeface="Monaco" pitchFamily="49"/>
                <a:cs typeface="Monaco" pitchFamily="49"/>
              </a:rPr>
              <a:t>artifactId</a:t>
            </a:r>
            <a:r>
              <a:rPr lang="en-US" sz="1400">
                <a:solidFill>
                  <a:srgbClr val="008080"/>
                </a:solidFill>
                <a:latin typeface="IBM Plex Sans" panose="020B0503050203000203" pitchFamily="34" charset="0"/>
                <a:ea typeface="Monaco" pitchFamily="49"/>
                <a:cs typeface="Monaco" pitchFamily="49"/>
              </a:rPr>
              <a:t>&gt;</a:t>
            </a:r>
          </a:p>
          <a:p>
            <a:pPr defTabSz="822960" hangingPunct="0"/>
            <a:r>
              <a:rPr lang="en-US" sz="1400">
                <a:solidFill>
                  <a:srgbClr val="000000"/>
                </a:solidFill>
                <a:latin typeface="IBM Plex Sans" panose="020B0503050203000203" pitchFamily="34" charset="0"/>
                <a:ea typeface="Monaco" pitchFamily="49"/>
                <a:cs typeface="Monaco" pitchFamily="49"/>
              </a:rPr>
              <a:t>   </a:t>
            </a:r>
            <a:r>
              <a:rPr lang="en-US" sz="1400">
                <a:solidFill>
                  <a:srgbClr val="008080"/>
                </a:solidFill>
                <a:latin typeface="IBM Plex Sans" panose="020B0503050203000203" pitchFamily="34" charset="0"/>
                <a:ea typeface="Monaco" pitchFamily="49"/>
                <a:cs typeface="Monaco" pitchFamily="49"/>
              </a:rPr>
              <a:t>&lt;/</a:t>
            </a:r>
            <a:r>
              <a:rPr lang="en-US" sz="1400">
                <a:solidFill>
                  <a:srgbClr val="3F7F7F"/>
                </a:solidFill>
                <a:latin typeface="IBM Plex Sans" panose="020B0503050203000203" pitchFamily="34" charset="0"/>
                <a:ea typeface="Monaco" pitchFamily="49"/>
                <a:cs typeface="Monaco" pitchFamily="49"/>
              </a:rPr>
              <a:t>dependency</a:t>
            </a:r>
            <a:r>
              <a:rPr lang="en-US" sz="1400">
                <a:solidFill>
                  <a:srgbClr val="008080"/>
                </a:solidFill>
                <a:latin typeface="IBM Plex Sans" panose="020B0503050203000203" pitchFamily="34" charset="0"/>
                <a:ea typeface="Monaco" pitchFamily="49"/>
                <a:cs typeface="Monaco" pitchFamily="49"/>
              </a:rPr>
              <a:t>&gt;</a:t>
            </a:r>
          </a:p>
        </p:txBody>
      </p:sp>
      <p:sp>
        <p:nvSpPr>
          <p:cNvPr id="10" name="TextBox 9">
            <a:extLst>
              <a:ext uri="{FF2B5EF4-FFF2-40B4-BE49-F238E27FC236}">
                <a16:creationId xmlns:a16="http://schemas.microsoft.com/office/drawing/2014/main" id="{21905942-BCCE-4621-AC26-17551EA3701D}"/>
              </a:ext>
            </a:extLst>
          </p:cNvPr>
          <p:cNvSpPr txBox="1"/>
          <p:nvPr/>
        </p:nvSpPr>
        <p:spPr>
          <a:xfrm>
            <a:off x="8387692" y="3937133"/>
            <a:ext cx="3211789" cy="2311087"/>
          </a:xfrm>
          <a:prstGeom prst="rect">
            <a:avLst/>
          </a:prstGeom>
          <a:solidFill>
            <a:srgbClr val="FFFFCC"/>
          </a:solidFill>
          <a:ln w="0">
            <a:solidFill>
              <a:srgbClr val="000000"/>
            </a:solidFill>
            <a:prstDash val="solid"/>
          </a:ln>
        </p:spPr>
        <p:txBody>
          <a:bodyPr vert="horz" wrap="none" lIns="81000" tIns="74520" rIns="81000" bIns="74520" anchor="ctr" anchorCtr="0" compatLnSpc="0">
            <a:spAutoFit/>
          </a:bodyPr>
          <a:lstStyle/>
          <a:p>
            <a:pPr defTabSz="822960" hangingPunct="0"/>
            <a:r>
              <a:rPr lang="en-US" sz="1600" dirty="0">
                <a:solidFill>
                  <a:srgbClr val="000000"/>
                </a:solidFill>
                <a:latin typeface="IBM Plex Sans" panose="020B0503050203000203" pitchFamily="34" charset="0"/>
                <a:ea typeface="Monaco" pitchFamily="49"/>
                <a:cs typeface="Monaco" pitchFamily="49"/>
              </a:rPr>
              <a:t>spring:</a:t>
            </a:r>
          </a:p>
          <a:p>
            <a:pPr defTabSz="822960" hangingPunct="0"/>
            <a:r>
              <a:rPr lang="en-US" sz="1600" dirty="0">
                <a:solidFill>
                  <a:srgbClr val="000000"/>
                </a:solidFill>
                <a:latin typeface="IBM Plex Sans" panose="020B0503050203000203" pitchFamily="34" charset="0"/>
                <a:ea typeface="Monaco" pitchFamily="49"/>
                <a:cs typeface="Monaco" pitchFamily="49"/>
              </a:rPr>
              <a:t>  profiles:</a:t>
            </a:r>
          </a:p>
          <a:p>
            <a:pPr defTabSz="822960" hangingPunct="0"/>
            <a:r>
              <a:rPr lang="en-US" sz="1600" dirty="0">
                <a:solidFill>
                  <a:srgbClr val="000000"/>
                </a:solidFill>
                <a:latin typeface="IBM Plex Sans" panose="020B0503050203000203" pitchFamily="34" charset="0"/>
                <a:ea typeface="Monaco" pitchFamily="49"/>
                <a:cs typeface="Monaco" pitchFamily="49"/>
              </a:rPr>
              <a:t>    active: prod</a:t>
            </a:r>
          </a:p>
          <a:p>
            <a:pPr defTabSz="822960" hangingPunct="0"/>
            <a:r>
              <a:rPr lang="en-US" sz="1600" dirty="0">
                <a:solidFill>
                  <a:srgbClr val="000000"/>
                </a:solidFill>
                <a:latin typeface="IBM Plex Sans" panose="020B0503050203000203" pitchFamily="34" charset="0"/>
                <a:ea typeface="Monaco" pitchFamily="49"/>
                <a:cs typeface="Monaco" pitchFamily="49"/>
              </a:rPr>
              <a:t>  application:</a:t>
            </a:r>
          </a:p>
          <a:p>
            <a:pPr defTabSz="822960" hangingPunct="0"/>
            <a:r>
              <a:rPr lang="en-US" sz="1600" dirty="0">
                <a:solidFill>
                  <a:srgbClr val="000000"/>
                </a:solidFill>
                <a:latin typeface="IBM Plex Sans" panose="020B0503050203000203" pitchFamily="34" charset="0"/>
                <a:ea typeface="Monaco" pitchFamily="49"/>
                <a:cs typeface="Monaco" pitchFamily="49"/>
              </a:rPr>
              <a:t>    name: </a:t>
            </a:r>
            <a:r>
              <a:rPr lang="en-US" sz="1600" dirty="0" err="1">
                <a:solidFill>
                  <a:srgbClr val="000000"/>
                </a:solidFill>
                <a:latin typeface="IBM Plex Sans" panose="020B0503050203000203" pitchFamily="34" charset="0"/>
                <a:ea typeface="Monaco" pitchFamily="49"/>
                <a:cs typeface="Monaco" pitchFamily="49"/>
              </a:rPr>
              <a:t>configclient</a:t>
            </a:r>
            <a:endParaRPr lang="en-US" sz="1600" dirty="0">
              <a:solidFill>
                <a:srgbClr val="000000"/>
              </a:solidFill>
              <a:latin typeface="IBM Plex Sans" panose="020B0503050203000203" pitchFamily="34" charset="0"/>
              <a:ea typeface="Monaco" pitchFamily="49"/>
              <a:cs typeface="Monaco" pitchFamily="49"/>
            </a:endParaRPr>
          </a:p>
          <a:p>
            <a:pPr defTabSz="822960" hangingPunct="0"/>
            <a:r>
              <a:rPr lang="en-US" sz="1600" dirty="0">
                <a:solidFill>
                  <a:srgbClr val="000000"/>
                </a:solidFill>
                <a:latin typeface="IBM Plex Sans" panose="020B0503050203000203" pitchFamily="34" charset="0"/>
                <a:ea typeface="Monaco" pitchFamily="49"/>
                <a:cs typeface="Monaco" pitchFamily="49"/>
              </a:rPr>
              <a:t>  cloud:</a:t>
            </a:r>
          </a:p>
          <a:p>
            <a:pPr defTabSz="822960" hangingPunct="0"/>
            <a:r>
              <a:rPr lang="en-US" sz="1600" dirty="0">
                <a:solidFill>
                  <a:srgbClr val="000000"/>
                </a:solidFill>
                <a:latin typeface="IBM Plex Sans" panose="020B0503050203000203" pitchFamily="34" charset="0"/>
                <a:ea typeface="Monaco" pitchFamily="49"/>
                <a:cs typeface="Monaco" pitchFamily="49"/>
              </a:rPr>
              <a:t>    config:</a:t>
            </a:r>
          </a:p>
          <a:p>
            <a:pPr defTabSz="822960" hangingPunct="0"/>
            <a:r>
              <a:rPr lang="en-US" sz="1600" dirty="0">
                <a:solidFill>
                  <a:srgbClr val="000000"/>
                </a:solidFill>
                <a:latin typeface="IBM Plex Sans" panose="020B0503050203000203" pitchFamily="34" charset="0"/>
                <a:ea typeface="Monaco" pitchFamily="49"/>
                <a:cs typeface="Monaco" pitchFamily="49"/>
              </a:rPr>
              <a:t>      </a:t>
            </a:r>
            <a:r>
              <a:rPr lang="en-US" sz="1600" dirty="0" err="1">
                <a:solidFill>
                  <a:srgbClr val="000000"/>
                </a:solidFill>
                <a:latin typeface="IBM Plex Sans" panose="020B0503050203000203" pitchFamily="34" charset="0"/>
                <a:ea typeface="Monaco" pitchFamily="49"/>
                <a:cs typeface="Monaco" pitchFamily="49"/>
              </a:rPr>
              <a:t>uri</a:t>
            </a:r>
            <a:r>
              <a:rPr lang="en-US" sz="1600" dirty="0">
                <a:solidFill>
                  <a:srgbClr val="000000"/>
                </a:solidFill>
                <a:latin typeface="IBM Plex Sans" panose="020B0503050203000203" pitchFamily="34" charset="0"/>
                <a:ea typeface="Monaco" pitchFamily="49"/>
                <a:cs typeface="Monaco" pitchFamily="49"/>
              </a:rPr>
              <a:t>: http://config-server:8888</a:t>
            </a:r>
          </a:p>
        </p:txBody>
      </p:sp>
    </p:spTree>
    <p:extLst>
      <p:ext uri="{BB962C8B-B14F-4D97-AF65-F5344CB8AC3E}">
        <p14:creationId xmlns:p14="http://schemas.microsoft.com/office/powerpoint/2010/main" val="37668440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Configuration Management</a:t>
            </a:r>
            <a:endParaRPr lang="en-IN" dirty="0"/>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US" dirty="0"/>
              <a:t>The Client Side</a:t>
            </a:r>
            <a:endParaRPr lang="en-IN" dirty="0"/>
          </a:p>
        </p:txBody>
      </p:sp>
      <p:sp>
        <p:nvSpPr>
          <p:cNvPr id="13" name="Rectangle 12">
            <a:extLst>
              <a:ext uri="{FF2B5EF4-FFF2-40B4-BE49-F238E27FC236}">
                <a16:creationId xmlns:a16="http://schemas.microsoft.com/office/drawing/2014/main" id="{A1C6166C-F9AD-4C6C-973D-A5D8A25FB594}"/>
              </a:ext>
            </a:extLst>
          </p:cNvPr>
          <p:cNvSpPr/>
          <p:nvPr/>
        </p:nvSpPr>
        <p:spPr>
          <a:xfrm>
            <a:off x="381000" y="1552027"/>
            <a:ext cx="9798586" cy="3570208"/>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0000"/>
                </a:solidFill>
                <a:latin typeface="IBM Plex Sans" panose="020B0503050203000203" pitchFamily="34" charset="0"/>
              </a:rPr>
              <a:t>How Properties work in Spring Applications</a:t>
            </a:r>
          </a:p>
          <a:p>
            <a:pPr marL="742950" lvl="1" indent="-285750">
              <a:buFont typeface="Courier New" panose="02070309020205020404" pitchFamily="49" charset="0"/>
              <a:buChar char="o"/>
            </a:pPr>
            <a:r>
              <a:rPr lang="en-US" dirty="0">
                <a:latin typeface="IBM Plex Sans" panose="020B0503050203000203" pitchFamily="34" charset="0"/>
              </a:rPr>
              <a:t>Spring apps have an Environment object</a:t>
            </a:r>
          </a:p>
          <a:p>
            <a:pPr marL="742950" lvl="1" indent="-285750">
              <a:buFont typeface="Courier New" panose="02070309020205020404" pitchFamily="49" charset="0"/>
              <a:buChar char="o"/>
            </a:pPr>
            <a:r>
              <a:rPr lang="en-US" dirty="0">
                <a:latin typeface="IBM Plex Sans" panose="020B0503050203000203" pitchFamily="34" charset="0"/>
              </a:rPr>
              <a:t>Environment object contains multiple </a:t>
            </a:r>
            <a:r>
              <a:rPr lang="en-US" dirty="0" err="1">
                <a:latin typeface="IBM Plex Sans" panose="020B0503050203000203" pitchFamily="34" charset="0"/>
              </a:rPr>
              <a:t>PropertySources</a:t>
            </a:r>
            <a:endParaRPr lang="en-US" dirty="0">
              <a:latin typeface="IBM Plex Sans" panose="020B0503050203000203" pitchFamily="34" charset="0"/>
            </a:endParaRPr>
          </a:p>
          <a:p>
            <a:pPr marL="742950" lvl="1" indent="-285750">
              <a:buFont typeface="Courier New" panose="02070309020205020404" pitchFamily="49" charset="0"/>
              <a:buChar char="o"/>
            </a:pPr>
            <a:endParaRPr lang="en-US" dirty="0">
              <a:latin typeface="IBM Plex Sans" panose="020B0503050203000203" pitchFamily="34" charset="0"/>
            </a:endParaRPr>
          </a:p>
          <a:p>
            <a:pPr marL="342900" indent="-342900">
              <a:buFont typeface="Arial" panose="020B0604020202020204" pitchFamily="34" charset="0"/>
              <a:buChar char="•"/>
            </a:pPr>
            <a:r>
              <a:rPr lang="en-US" sz="2000" dirty="0">
                <a:solidFill>
                  <a:srgbClr val="000000"/>
                </a:solidFill>
                <a:latin typeface="IBM Plex Sans" panose="020B0503050203000203" pitchFamily="34" charset="0"/>
              </a:rPr>
              <a:t>Typically populated from environment variables, system properties, JNDI, developer-specified property files, and so on</a:t>
            </a:r>
          </a:p>
          <a:p>
            <a:pPr marL="742950" lvl="1" indent="-285750">
              <a:buFont typeface="Courier New" panose="02070309020205020404" pitchFamily="49" charset="0"/>
              <a:buChar char="o"/>
            </a:pPr>
            <a:r>
              <a:rPr lang="en-US" dirty="0">
                <a:latin typeface="IBM Plex Sans" panose="020B0503050203000203" pitchFamily="34" charset="0"/>
              </a:rPr>
              <a:t>Spring Cloud Config Client library simply adds another </a:t>
            </a:r>
            <a:r>
              <a:rPr lang="en-US" dirty="0" err="1">
                <a:latin typeface="IBM Plex Sans" panose="020B0503050203000203" pitchFamily="34" charset="0"/>
              </a:rPr>
              <a:t>PropertySource</a:t>
            </a:r>
            <a:endParaRPr lang="en-US" dirty="0">
              <a:latin typeface="IBM Plex Sans" panose="020B0503050203000203" pitchFamily="34" charset="0"/>
            </a:endParaRPr>
          </a:p>
          <a:p>
            <a:pPr marL="742950" lvl="1" indent="-285750">
              <a:buFont typeface="Courier New" panose="02070309020205020404" pitchFamily="49" charset="0"/>
              <a:buChar char="o"/>
            </a:pPr>
            <a:endParaRPr lang="en-US" dirty="0">
              <a:latin typeface="IBM Plex Sans" panose="020B0503050203000203" pitchFamily="34" charset="0"/>
            </a:endParaRPr>
          </a:p>
          <a:p>
            <a:pPr marL="342900" indent="-342900">
              <a:buFont typeface="Arial" panose="020B0604020202020204" pitchFamily="34" charset="0"/>
              <a:buChar char="•"/>
            </a:pPr>
            <a:r>
              <a:rPr lang="en-US" sz="2000" dirty="0">
                <a:solidFill>
                  <a:srgbClr val="000000"/>
                </a:solidFill>
                <a:latin typeface="IBM Plex Sans" panose="020B0503050203000203" pitchFamily="34" charset="0"/>
              </a:rPr>
              <a:t>By connecting to server over HTTP: </a:t>
            </a:r>
            <a:r>
              <a:rPr lang="en-US" sz="2000" dirty="0">
                <a:solidFill>
                  <a:srgbClr val="000000"/>
                </a:solidFill>
                <a:latin typeface="Courier New" panose="02070309020205020404" pitchFamily="49" charset="0"/>
                <a:cs typeface="Courier New" panose="02070309020205020404" pitchFamily="49" charset="0"/>
              </a:rPr>
              <a:t>http://&lt;server&gt;:&lt;port&gt;/&lt;spring.application.name&gt;/&lt;profile&gt;</a:t>
            </a:r>
          </a:p>
          <a:p>
            <a:pPr marL="742950" lvl="1" indent="-285750">
              <a:buFont typeface="Courier New" panose="02070309020205020404" pitchFamily="49" charset="0"/>
              <a:buChar char="o"/>
            </a:pPr>
            <a:r>
              <a:rPr lang="en-US" dirty="0">
                <a:latin typeface="IBM Plex Sans" panose="020B0503050203000203" pitchFamily="34" charset="0"/>
              </a:rPr>
              <a:t>Result:  Properties described by server become part of client application's environment</a:t>
            </a:r>
          </a:p>
        </p:txBody>
      </p:sp>
    </p:spTree>
    <p:extLst>
      <p:ext uri="{BB962C8B-B14F-4D97-AF65-F5344CB8AC3E}">
        <p14:creationId xmlns:p14="http://schemas.microsoft.com/office/powerpoint/2010/main" val="5454660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Configuration Management</a:t>
            </a:r>
            <a:endParaRPr lang="en-IN" dirty="0"/>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US" dirty="0"/>
              <a:t>Client-Side Startup Process</a:t>
            </a:r>
            <a:endParaRPr lang="en-IN" dirty="0"/>
          </a:p>
        </p:txBody>
      </p:sp>
      <p:sp>
        <p:nvSpPr>
          <p:cNvPr id="13" name="Rectangle 12">
            <a:extLst>
              <a:ext uri="{FF2B5EF4-FFF2-40B4-BE49-F238E27FC236}">
                <a16:creationId xmlns:a16="http://schemas.microsoft.com/office/drawing/2014/main" id="{A1C6166C-F9AD-4C6C-973D-A5D8A25FB594}"/>
              </a:ext>
            </a:extLst>
          </p:cNvPr>
          <p:cNvSpPr/>
          <p:nvPr/>
        </p:nvSpPr>
        <p:spPr>
          <a:xfrm>
            <a:off x="381000" y="1552027"/>
            <a:ext cx="9798586" cy="4124206"/>
          </a:xfrm>
          <a:prstGeom prst="rect">
            <a:avLst/>
          </a:prstGeom>
        </p:spPr>
        <p:txBody>
          <a:bodyPr wrap="square">
            <a:spAutoFit/>
          </a:bodyPr>
          <a:lstStyle/>
          <a:p>
            <a:r>
              <a:rPr lang="en-US" sz="2000" b="1" dirty="0">
                <a:solidFill>
                  <a:srgbClr val="000000"/>
                </a:solidFill>
                <a:latin typeface="IBM Plex Sans" panose="020B0503050203000203" pitchFamily="34" charset="0"/>
              </a:rPr>
              <a:t>Two Stages</a:t>
            </a:r>
            <a:endParaRPr lang="en-US" sz="2000" b="1" dirty="0">
              <a:latin typeface="IBM Plex Sans" panose="020B0503050203000203" pitchFamily="34" charset="0"/>
            </a:endParaRPr>
          </a:p>
          <a:p>
            <a:pPr marL="742950" lvl="1" indent="-285750">
              <a:buFont typeface="Courier New" panose="02070309020205020404" pitchFamily="49" charset="0"/>
              <a:buChar char="o"/>
            </a:pPr>
            <a:endParaRPr lang="en-US" dirty="0">
              <a:latin typeface="IBM Plex Sans" panose="020B0503050203000203" pitchFamily="34" charset="0"/>
            </a:endParaRPr>
          </a:p>
          <a:p>
            <a:pPr marL="342900" lvl="1" indent="-342900">
              <a:buFont typeface="Arial" panose="020B0604020202020204" pitchFamily="34" charset="0"/>
              <a:buChar char="•"/>
            </a:pPr>
            <a:r>
              <a:rPr lang="en-US" sz="2000" dirty="0">
                <a:solidFill>
                  <a:srgbClr val="000000"/>
                </a:solidFill>
                <a:latin typeface="IBM Plex Sans" panose="020B0503050203000203" pitchFamily="34" charset="0"/>
              </a:rPr>
              <a:t>Bootstrap:</a:t>
            </a:r>
          </a:p>
          <a:p>
            <a:pPr marL="742950" lvl="1" indent="-285750">
              <a:buFont typeface="Courier New" panose="02070309020205020404" pitchFamily="49" charset="0"/>
              <a:buChar char="o"/>
            </a:pPr>
            <a:r>
              <a:rPr lang="en-US" dirty="0">
                <a:latin typeface="IBM Plex Sans" panose="020B0503050203000203" pitchFamily="34" charset="0"/>
              </a:rPr>
              <a:t>Application context is loaded using </a:t>
            </a:r>
            <a:r>
              <a:rPr lang="en-US" dirty="0" err="1">
                <a:latin typeface="IBM Plex Sans" panose="020B0503050203000203" pitchFamily="34" charset="0"/>
              </a:rPr>
              <a:t>bootstrap.yml</a:t>
            </a:r>
            <a:r>
              <a:rPr lang="en-US" dirty="0">
                <a:latin typeface="IBM Plex Sans" panose="020B0503050203000203" pitchFamily="34" charset="0"/>
              </a:rPr>
              <a:t> (or .properties)</a:t>
            </a:r>
          </a:p>
          <a:p>
            <a:pPr marL="742950" lvl="1" indent="-285750">
              <a:buFont typeface="Courier New" panose="02070309020205020404" pitchFamily="49" charset="0"/>
              <a:buChar char="o"/>
            </a:pPr>
            <a:r>
              <a:rPr lang="en-US" dirty="0">
                <a:latin typeface="IBM Plex Sans" panose="020B0503050203000203" pitchFamily="34" charset="0"/>
              </a:rPr>
              <a:t>Application connects to Config server, loads more properties</a:t>
            </a:r>
          </a:p>
          <a:p>
            <a:pPr marL="742950" lvl="1" indent="-285750">
              <a:buFont typeface="Courier New" panose="02070309020205020404" pitchFamily="49" charset="0"/>
              <a:buChar char="o"/>
            </a:pPr>
            <a:endParaRPr lang="en-US" dirty="0">
              <a:latin typeface="IBM Plex Sans" panose="020B0503050203000203" pitchFamily="34" charset="0"/>
            </a:endParaRPr>
          </a:p>
          <a:p>
            <a:pPr marL="342900" lvl="1" indent="-342900">
              <a:buFont typeface="Arial" panose="020B0604020202020204" pitchFamily="34" charset="0"/>
              <a:buChar char="•"/>
            </a:pPr>
            <a:r>
              <a:rPr lang="en-US" sz="2000" dirty="0">
                <a:solidFill>
                  <a:srgbClr val="000000"/>
                </a:solidFill>
                <a:latin typeface="IBM Plex Sans" panose="020B0503050203000203" pitchFamily="34" charset="0"/>
              </a:rPr>
              <a:t>Main:</a:t>
            </a:r>
          </a:p>
          <a:p>
            <a:pPr marL="742950" lvl="1" indent="-285750">
              <a:buFont typeface="Courier New" panose="02070309020205020404" pitchFamily="49" charset="0"/>
              <a:buChar char="o"/>
            </a:pPr>
            <a:r>
              <a:rPr lang="en-US" dirty="0">
                <a:latin typeface="IBM Plex Sans" panose="020B0503050203000203" pitchFamily="34" charset="0"/>
              </a:rPr>
              <a:t>A “child” application context is loaded using </a:t>
            </a:r>
            <a:r>
              <a:rPr lang="en-US" dirty="0" err="1">
                <a:latin typeface="IBM Plex Sans" panose="020B0503050203000203" pitchFamily="34" charset="0"/>
              </a:rPr>
              <a:t>application.yml</a:t>
            </a:r>
            <a:r>
              <a:rPr lang="en-US" dirty="0">
                <a:latin typeface="IBM Plex Sans" panose="020B0503050203000203" pitchFamily="34" charset="0"/>
              </a:rPr>
              <a:t> (or properties).</a:t>
            </a:r>
          </a:p>
          <a:p>
            <a:pPr marL="742950" lvl="1" indent="-285750">
              <a:buFont typeface="Courier New" panose="02070309020205020404" pitchFamily="49" charset="0"/>
              <a:buChar char="o"/>
            </a:pPr>
            <a:r>
              <a:rPr lang="en-US" dirty="0">
                <a:latin typeface="IBM Plex Sans" panose="020B0503050203000203" pitchFamily="34" charset="0"/>
              </a:rPr>
              <a:t>All properties from parent/bootstrap Environment are available on startup.</a:t>
            </a:r>
          </a:p>
          <a:p>
            <a:pPr marL="742950" lvl="1" indent="-285750">
              <a:buFont typeface="Courier New" panose="02070309020205020404" pitchFamily="49" charset="0"/>
              <a:buChar char="o"/>
            </a:pPr>
            <a:endParaRPr lang="en-US" dirty="0">
              <a:latin typeface="IBM Plex Sans" panose="020B0503050203000203" pitchFamily="34" charset="0"/>
            </a:endParaRPr>
          </a:p>
          <a:p>
            <a:pPr marL="342900" lvl="1" indent="-342900">
              <a:buFont typeface="Arial" panose="020B0604020202020204" pitchFamily="34" charset="0"/>
              <a:buChar char="•"/>
            </a:pPr>
            <a:r>
              <a:rPr lang="en-US" sz="2000" b="1" dirty="0">
                <a:solidFill>
                  <a:srgbClr val="000000"/>
                </a:solidFill>
                <a:latin typeface="IBM Plex Sans" panose="020B0503050203000203" pitchFamily="34" charset="0"/>
              </a:rPr>
              <a:t>Recommendation</a:t>
            </a:r>
            <a:r>
              <a:rPr lang="en-US" sz="2000" dirty="0">
                <a:solidFill>
                  <a:srgbClr val="000000"/>
                </a:solidFill>
                <a:latin typeface="IBM Plex Sans" panose="020B0503050203000203" pitchFamily="34" charset="0"/>
              </a:rPr>
              <a:t>: Use </a:t>
            </a:r>
            <a:r>
              <a:rPr lang="en-US" sz="2000" dirty="0" err="1">
                <a:solidFill>
                  <a:srgbClr val="000000"/>
                </a:solidFill>
                <a:latin typeface="IBM Plex Sans" panose="020B0503050203000203" pitchFamily="34" charset="0"/>
              </a:rPr>
              <a:t>bootstrap.yml</a:t>
            </a:r>
            <a:r>
              <a:rPr lang="en-US" sz="2000" dirty="0">
                <a:solidFill>
                  <a:srgbClr val="000000"/>
                </a:solidFill>
                <a:latin typeface="IBM Plex Sans" panose="020B0503050203000203" pitchFamily="34" charset="0"/>
              </a:rPr>
              <a:t>/.properties only for settings that MUST be set early (application name, URI of config server, and so on.</a:t>
            </a:r>
          </a:p>
          <a:p>
            <a:pPr marL="742950" lvl="1" indent="-285750">
              <a:buFont typeface="Courier New" panose="02070309020205020404" pitchFamily="49" charset="0"/>
              <a:buChar char="o"/>
            </a:pPr>
            <a:endParaRPr lang="en-US" dirty="0">
              <a:latin typeface="IBM Plex Sans" panose="020B0503050203000203" pitchFamily="34" charset="0"/>
            </a:endParaRPr>
          </a:p>
          <a:p>
            <a:pPr marL="742950" lvl="1" indent="-285750">
              <a:buFont typeface="Courier New" panose="02070309020205020404" pitchFamily="49" charset="0"/>
              <a:buChar char="o"/>
            </a:pPr>
            <a:endParaRPr lang="en-US" dirty="0">
              <a:latin typeface="IBM Plex Sans" panose="020B0503050203000203" pitchFamily="34" charset="0"/>
            </a:endParaRPr>
          </a:p>
        </p:txBody>
      </p:sp>
    </p:spTree>
    <p:extLst>
      <p:ext uri="{BB962C8B-B14F-4D97-AF65-F5344CB8AC3E}">
        <p14:creationId xmlns:p14="http://schemas.microsoft.com/office/powerpoint/2010/main" val="39717331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3A7D8C9-CCAB-419E-B57E-5715137F01C1}"/>
              </a:ext>
            </a:extLst>
          </p:cNvPr>
          <p:cNvSpPr>
            <a:spLocks noGrp="1"/>
          </p:cNvSpPr>
          <p:nvPr>
            <p:ph type="pic" sz="quarter" idx="10"/>
          </p:nvPr>
        </p:nvSpPr>
        <p:spPr/>
      </p:sp>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p:txBody>
          <a:bodyPr/>
          <a:lstStyle/>
          <a:p>
            <a:r>
              <a:rPr lang="en-US" sz="4600" dirty="0"/>
              <a:t>Repository Organization</a:t>
            </a:r>
          </a:p>
        </p:txBody>
      </p:sp>
    </p:spTree>
    <p:extLst>
      <p:ext uri="{BB962C8B-B14F-4D97-AF65-F5344CB8AC3E}">
        <p14:creationId xmlns:p14="http://schemas.microsoft.com/office/powerpoint/2010/main" val="25178688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Configuration Management</a:t>
            </a:r>
            <a:endParaRPr lang="en-IN" dirty="0"/>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US" dirty="0" err="1"/>
              <a:t>EnvironmentRepository</a:t>
            </a:r>
            <a:r>
              <a:rPr lang="en-US" dirty="0"/>
              <a:t> - Choices</a:t>
            </a:r>
            <a:endParaRPr lang="en-IN" dirty="0"/>
          </a:p>
        </p:txBody>
      </p:sp>
      <p:sp>
        <p:nvSpPr>
          <p:cNvPr id="13" name="Rectangle 12">
            <a:extLst>
              <a:ext uri="{FF2B5EF4-FFF2-40B4-BE49-F238E27FC236}">
                <a16:creationId xmlns:a16="http://schemas.microsoft.com/office/drawing/2014/main" id="{A1C6166C-F9AD-4C6C-973D-A5D8A25FB594}"/>
              </a:ext>
            </a:extLst>
          </p:cNvPr>
          <p:cNvSpPr/>
          <p:nvPr/>
        </p:nvSpPr>
        <p:spPr>
          <a:xfrm>
            <a:off x="381000" y="1552027"/>
            <a:ext cx="9798586" cy="1846659"/>
          </a:xfrm>
          <a:prstGeom prst="rect">
            <a:avLst/>
          </a:prstGeom>
        </p:spPr>
        <p:txBody>
          <a:bodyPr wrap="square">
            <a:spAutoFit/>
          </a:bodyPr>
          <a:lstStyle/>
          <a:p>
            <a:pPr marL="342900" lvl="1" indent="-342900">
              <a:buFont typeface="Arial" panose="020B0604020202020204" pitchFamily="34" charset="0"/>
              <a:buChar char="•"/>
            </a:pPr>
            <a:r>
              <a:rPr lang="en-US" sz="2000" dirty="0">
                <a:solidFill>
                  <a:srgbClr val="000000"/>
                </a:solidFill>
                <a:latin typeface="IBM Plex Sans" panose="020B0503050203000203" pitchFamily="34" charset="0"/>
              </a:rPr>
              <a:t>Spring Cloud Config Server uses an </a:t>
            </a:r>
            <a:r>
              <a:rPr lang="en-US" sz="2000" dirty="0" err="1">
                <a:solidFill>
                  <a:srgbClr val="000000"/>
                </a:solidFill>
                <a:latin typeface="IBM Plex Sans" panose="020B0503050203000203" pitchFamily="34" charset="0"/>
              </a:rPr>
              <a:t>EnvironmentRepository</a:t>
            </a:r>
            <a:r>
              <a:rPr lang="en-US" sz="2000" dirty="0">
                <a:solidFill>
                  <a:srgbClr val="000000"/>
                </a:solidFill>
                <a:latin typeface="IBM Plex Sans" panose="020B0503050203000203" pitchFamily="34" charset="0"/>
              </a:rPr>
              <a:t>.</a:t>
            </a:r>
          </a:p>
          <a:p>
            <a:pPr marL="742950" lvl="1" indent="-285750">
              <a:buFont typeface="Courier New" panose="02070309020205020404" pitchFamily="49" charset="0"/>
              <a:buChar char="o"/>
            </a:pPr>
            <a:r>
              <a:rPr lang="en-US" dirty="0">
                <a:solidFill>
                  <a:srgbClr val="000000"/>
                </a:solidFill>
                <a:latin typeface="IBM Plex Sans" panose="020B0503050203000203" pitchFamily="34" charset="0"/>
              </a:rPr>
              <a:t>Two implementations available - Git and Native (local files)</a:t>
            </a:r>
          </a:p>
          <a:p>
            <a:pPr marL="342900" lvl="1"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lvl="1" indent="-342900">
              <a:buFont typeface="Arial" panose="020B0604020202020204" pitchFamily="34" charset="0"/>
              <a:buChar char="•"/>
            </a:pPr>
            <a:r>
              <a:rPr lang="en-US" sz="2000" dirty="0">
                <a:solidFill>
                  <a:srgbClr val="000000"/>
                </a:solidFill>
                <a:latin typeface="IBM Plex Sans" panose="020B0503050203000203" pitchFamily="34" charset="0"/>
              </a:rPr>
              <a:t>Implement </a:t>
            </a:r>
            <a:r>
              <a:rPr lang="en-US" sz="2000" dirty="0" err="1">
                <a:solidFill>
                  <a:srgbClr val="000000"/>
                </a:solidFill>
                <a:latin typeface="IBM Plex Sans" panose="020B0503050203000203" pitchFamily="34" charset="0"/>
              </a:rPr>
              <a:t>EnvironmentRepository</a:t>
            </a:r>
            <a:r>
              <a:rPr lang="en-US" sz="2000" dirty="0">
                <a:solidFill>
                  <a:srgbClr val="000000"/>
                </a:solidFill>
                <a:latin typeface="IBM Plex Sans" panose="020B0503050203000203" pitchFamily="34" charset="0"/>
              </a:rPr>
              <a:t> to use other sources.</a:t>
            </a: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30399951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Configuration Management</a:t>
            </a:r>
            <a:endParaRPr lang="en-IN" dirty="0"/>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US" dirty="0"/>
              <a:t>Environment Repository - Organization</a:t>
            </a:r>
            <a:endParaRPr lang="en-IN" dirty="0"/>
          </a:p>
        </p:txBody>
      </p:sp>
      <p:sp>
        <p:nvSpPr>
          <p:cNvPr id="13" name="Rectangle 12">
            <a:extLst>
              <a:ext uri="{FF2B5EF4-FFF2-40B4-BE49-F238E27FC236}">
                <a16:creationId xmlns:a16="http://schemas.microsoft.com/office/drawing/2014/main" id="{A1C6166C-F9AD-4C6C-973D-A5D8A25FB594}"/>
              </a:ext>
            </a:extLst>
          </p:cNvPr>
          <p:cNvSpPr/>
          <p:nvPr/>
        </p:nvSpPr>
        <p:spPr>
          <a:xfrm>
            <a:off x="381000" y="1552027"/>
            <a:ext cx="10470614" cy="4185761"/>
          </a:xfrm>
          <a:prstGeom prst="rect">
            <a:avLst/>
          </a:prstGeom>
        </p:spPr>
        <p:txBody>
          <a:bodyPr wrap="square">
            <a:spAutoFit/>
          </a:bodyPr>
          <a:lstStyle/>
          <a:p>
            <a:pPr marL="342900" lvl="1" indent="-342900">
              <a:buFont typeface="Arial" panose="020B0604020202020204" pitchFamily="34" charset="0"/>
              <a:buChar char="•"/>
            </a:pPr>
            <a:r>
              <a:rPr lang="en-US" sz="2000" dirty="0">
                <a:solidFill>
                  <a:srgbClr val="000000"/>
                </a:solidFill>
                <a:latin typeface="IBM Plex Sans" panose="020B0503050203000203" pitchFamily="34" charset="0"/>
              </a:rPr>
              <a:t>Configuration file naming convention: </a:t>
            </a:r>
          </a:p>
          <a:p>
            <a:pPr marL="742950" lvl="1" indent="-285750">
              <a:buFont typeface="Courier New" panose="02070309020205020404" pitchFamily="49" charset="0"/>
              <a:buChar char="o"/>
            </a:pPr>
            <a:r>
              <a:rPr lang="en-US" dirty="0">
                <a:solidFill>
                  <a:srgbClr val="000000"/>
                </a:solidFill>
                <a:latin typeface="IBM Plex Sans" panose="020B0503050203000203" pitchFamily="34" charset="0"/>
              </a:rPr>
              <a:t>&lt;spring.application.name&gt;-&lt;profile&gt;.</a:t>
            </a:r>
            <a:r>
              <a:rPr lang="en-US" dirty="0" err="1">
                <a:solidFill>
                  <a:srgbClr val="000000"/>
                </a:solidFill>
                <a:latin typeface="IBM Plex Sans" panose="020B0503050203000203" pitchFamily="34" charset="0"/>
              </a:rPr>
              <a:t>yml</a:t>
            </a:r>
            <a:endParaRPr lang="en-US" dirty="0">
              <a:solidFill>
                <a:srgbClr val="000000"/>
              </a:solidFill>
              <a:latin typeface="IBM Plex Sans" panose="020B0503050203000203" pitchFamily="34" charset="0"/>
            </a:endParaRPr>
          </a:p>
          <a:p>
            <a:pPr marL="342900" lvl="1"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lvl="1" indent="-342900">
              <a:buFont typeface="Arial" panose="020B0604020202020204" pitchFamily="34" charset="0"/>
              <a:buChar char="•"/>
            </a:pPr>
            <a:r>
              <a:rPr lang="en-US" sz="2000" dirty="0">
                <a:solidFill>
                  <a:srgbClr val="000000"/>
                </a:solidFill>
                <a:latin typeface="IBM Plex Sans" panose="020B0503050203000203" pitchFamily="34" charset="0"/>
              </a:rPr>
              <a:t>Or .properties (</a:t>
            </a:r>
            <a:r>
              <a:rPr lang="en-US" sz="2000" dirty="0" err="1">
                <a:solidFill>
                  <a:srgbClr val="000000"/>
                </a:solidFill>
                <a:latin typeface="IBM Plex Sans" panose="020B0503050203000203" pitchFamily="34" charset="0"/>
              </a:rPr>
              <a:t>yml</a:t>
            </a:r>
            <a:r>
              <a:rPr lang="en-US" sz="2000" dirty="0">
                <a:solidFill>
                  <a:srgbClr val="000000"/>
                </a:solidFill>
                <a:latin typeface="IBM Plex Sans" panose="020B0503050203000203" pitchFamily="34" charset="0"/>
              </a:rPr>
              <a:t> takes precedence)</a:t>
            </a:r>
          </a:p>
          <a:p>
            <a:pPr marL="742950" lvl="1" indent="-285750">
              <a:buFont typeface="Courier New" panose="02070309020205020404" pitchFamily="49" charset="0"/>
              <a:buChar char="o"/>
            </a:pPr>
            <a:r>
              <a:rPr lang="en-US" dirty="0">
                <a:solidFill>
                  <a:srgbClr val="000000"/>
                </a:solidFill>
                <a:latin typeface="IBM Plex Sans" panose="020B0503050203000203" pitchFamily="34" charset="0"/>
              </a:rPr>
              <a:t>spring.application.name – set by client application's </a:t>
            </a:r>
            <a:r>
              <a:rPr lang="en-US" dirty="0" err="1">
                <a:solidFill>
                  <a:srgbClr val="000000"/>
                </a:solidFill>
                <a:latin typeface="IBM Plex Sans" panose="020B0503050203000203" pitchFamily="34" charset="0"/>
              </a:rPr>
              <a:t>bootstrap.yml</a:t>
            </a:r>
            <a:r>
              <a:rPr lang="en-US" dirty="0">
                <a:solidFill>
                  <a:srgbClr val="000000"/>
                </a:solidFill>
                <a:latin typeface="IBM Plex Sans" panose="020B0503050203000203" pitchFamily="34" charset="0"/>
              </a:rPr>
              <a:t> (or .properties)</a:t>
            </a:r>
          </a:p>
          <a:p>
            <a:pPr marL="742950" lvl="1" indent="-285750">
              <a:buFont typeface="Courier New" panose="02070309020205020404" pitchFamily="49" charset="0"/>
              <a:buChar char="o"/>
            </a:pPr>
            <a:r>
              <a:rPr lang="en-US" dirty="0">
                <a:solidFill>
                  <a:srgbClr val="000000"/>
                </a:solidFill>
                <a:latin typeface="IBM Plex Sans" panose="020B0503050203000203" pitchFamily="34" charset="0"/>
              </a:rPr>
              <a:t>profile – Client's </a:t>
            </a:r>
            <a:r>
              <a:rPr lang="en-US" dirty="0" err="1">
                <a:solidFill>
                  <a:srgbClr val="000000"/>
                </a:solidFill>
                <a:latin typeface="IBM Plex Sans" panose="020B0503050203000203" pitchFamily="34" charset="0"/>
              </a:rPr>
              <a:t>spring.profiles.active</a:t>
            </a:r>
            <a:endParaRPr lang="en-US" dirty="0">
              <a:solidFill>
                <a:srgbClr val="000000"/>
              </a:solidFill>
              <a:latin typeface="IBM Plex Sans" panose="020B0503050203000203" pitchFamily="34" charset="0"/>
            </a:endParaRPr>
          </a:p>
          <a:p>
            <a:pPr marL="0" lvl="1"/>
            <a:r>
              <a:rPr lang="en-US" sz="2000" dirty="0">
                <a:solidFill>
                  <a:srgbClr val="000000"/>
                </a:solidFill>
                <a:latin typeface="IBM Plex Sans" panose="020B0503050203000203" pitchFamily="34" charset="0"/>
              </a:rPr>
              <a:t>        (set various ways)</a:t>
            </a:r>
          </a:p>
          <a:p>
            <a:pPr marL="342900" lvl="1"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lvl="1" indent="-342900">
              <a:buFont typeface="Arial" panose="020B0604020202020204" pitchFamily="34" charset="0"/>
              <a:buChar char="•"/>
            </a:pPr>
            <a:r>
              <a:rPr lang="en-US" sz="2000" dirty="0">
                <a:solidFill>
                  <a:srgbClr val="000000"/>
                </a:solidFill>
                <a:latin typeface="IBM Plex Sans" panose="020B0503050203000203" pitchFamily="34" charset="0"/>
              </a:rPr>
              <a:t>Obtain settings from server:</a:t>
            </a:r>
          </a:p>
          <a:p>
            <a:pPr marL="742950" lvl="1" indent="-285750">
              <a:buFont typeface="Courier New" panose="02070309020205020404" pitchFamily="49" charset="0"/>
              <a:buChar char="o"/>
            </a:pPr>
            <a:r>
              <a:rPr lang="en-US" dirty="0">
                <a:solidFill>
                  <a:srgbClr val="000000"/>
                </a:solidFill>
                <a:latin typeface="IBM Plex Sans" panose="020B0503050203000203" pitchFamily="34" charset="0"/>
              </a:rPr>
              <a:t>http://&lt;server&gt;:&lt;port&gt;/&lt;spring.application.name&gt;/&lt;profile&gt;</a:t>
            </a:r>
          </a:p>
          <a:p>
            <a:pPr marL="742950" lvl="1" indent="-285750">
              <a:buFont typeface="Courier New" panose="02070309020205020404" pitchFamily="49" charset="0"/>
              <a:buChar char="o"/>
            </a:pPr>
            <a:r>
              <a:rPr lang="en-US" dirty="0">
                <a:solidFill>
                  <a:srgbClr val="000000"/>
                </a:solidFill>
                <a:latin typeface="IBM Plex Sans" panose="020B0503050203000203" pitchFamily="34" charset="0"/>
              </a:rPr>
              <a:t>Spring Cloud clients do this automatically on startup</a:t>
            </a:r>
          </a:p>
          <a:p>
            <a:pPr marL="342900" lvl="1"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28593057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Configuration Management</a:t>
            </a:r>
            <a:endParaRPr lang="en-IN" dirty="0"/>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US" dirty="0"/>
              <a:t>Environment Repository – Organization Example</a:t>
            </a:r>
            <a:endParaRPr lang="en-IN" dirty="0"/>
          </a:p>
        </p:txBody>
      </p:sp>
      <p:sp>
        <p:nvSpPr>
          <p:cNvPr id="6" name="TextBox 5">
            <a:extLst>
              <a:ext uri="{FF2B5EF4-FFF2-40B4-BE49-F238E27FC236}">
                <a16:creationId xmlns:a16="http://schemas.microsoft.com/office/drawing/2014/main" id="{E5639746-7676-4DB1-9B1D-ED7D449C19EB}"/>
              </a:ext>
            </a:extLst>
          </p:cNvPr>
          <p:cNvSpPr txBox="1"/>
          <p:nvPr/>
        </p:nvSpPr>
        <p:spPr>
          <a:xfrm>
            <a:off x="2353188" y="2029590"/>
            <a:ext cx="7761526" cy="2484468"/>
          </a:xfrm>
          <a:prstGeom prst="rect">
            <a:avLst/>
          </a:prstGeom>
          <a:solidFill>
            <a:srgbClr val="FFFFCC"/>
          </a:solidFill>
          <a:ln w="0">
            <a:solidFill>
              <a:srgbClr val="000000"/>
            </a:solidFill>
            <a:prstDash val="solid"/>
          </a:ln>
        </p:spPr>
        <p:txBody>
          <a:bodyPr vert="horz" wrap="square" lIns="81000" tIns="74520" rIns="81000" bIns="74520" anchor="ctr" anchorCtr="0" compatLnSpc="0">
            <a:spAutoFit/>
          </a:bodyPr>
          <a:lstStyle/>
          <a:p>
            <a:pPr defTabSz="822960" hangingPunct="0"/>
            <a:r>
              <a:rPr lang="en-US" sz="2800" dirty="0">
                <a:solidFill>
                  <a:srgbClr val="000000"/>
                </a:solidFill>
                <a:latin typeface="IBM Plex Sans" panose="020B0503050203000203" pitchFamily="34" charset="0"/>
                <a:ea typeface="Monaco" pitchFamily="49"/>
                <a:cs typeface="Monaco" pitchFamily="49"/>
              </a:rPr>
              <a:t>/{application}/{profile}[/{label}]</a:t>
            </a:r>
          </a:p>
          <a:p>
            <a:pPr defTabSz="822960" hangingPunct="0"/>
            <a:r>
              <a:rPr lang="en-US" sz="2800" dirty="0">
                <a:solidFill>
                  <a:srgbClr val="000000"/>
                </a:solidFill>
                <a:latin typeface="IBM Plex Sans" panose="020B0503050203000203" pitchFamily="34" charset="0"/>
                <a:ea typeface="Monaco" pitchFamily="49"/>
                <a:cs typeface="Monaco" pitchFamily="49"/>
              </a:rPr>
              <a:t>/{application}-{profile}.</a:t>
            </a:r>
            <a:r>
              <a:rPr lang="en-US" sz="2800" dirty="0" err="1">
                <a:solidFill>
                  <a:srgbClr val="000000"/>
                </a:solidFill>
                <a:latin typeface="IBM Plex Sans" panose="020B0503050203000203" pitchFamily="34" charset="0"/>
                <a:ea typeface="Monaco" pitchFamily="49"/>
                <a:cs typeface="Monaco" pitchFamily="49"/>
              </a:rPr>
              <a:t>yml</a:t>
            </a:r>
            <a:endParaRPr lang="en-US" sz="2800" dirty="0">
              <a:solidFill>
                <a:srgbClr val="000000"/>
              </a:solidFill>
              <a:latin typeface="IBM Plex Sans" panose="020B0503050203000203" pitchFamily="34" charset="0"/>
              <a:ea typeface="Monaco" pitchFamily="49"/>
              <a:cs typeface="Monaco" pitchFamily="49"/>
            </a:endParaRPr>
          </a:p>
          <a:p>
            <a:pPr defTabSz="822960" hangingPunct="0"/>
            <a:r>
              <a:rPr lang="en-US" sz="2800" dirty="0">
                <a:solidFill>
                  <a:srgbClr val="000000"/>
                </a:solidFill>
                <a:latin typeface="IBM Plex Sans" panose="020B0503050203000203" pitchFamily="34" charset="0"/>
                <a:ea typeface="Monaco" pitchFamily="49"/>
                <a:cs typeface="Monaco" pitchFamily="49"/>
              </a:rPr>
              <a:t>/{label}/{application}-{profile}.</a:t>
            </a:r>
            <a:r>
              <a:rPr lang="en-US" sz="2800" dirty="0" err="1">
                <a:solidFill>
                  <a:srgbClr val="000000"/>
                </a:solidFill>
                <a:latin typeface="IBM Plex Sans" panose="020B0503050203000203" pitchFamily="34" charset="0"/>
                <a:ea typeface="Monaco" pitchFamily="49"/>
                <a:cs typeface="Monaco" pitchFamily="49"/>
              </a:rPr>
              <a:t>yml</a:t>
            </a:r>
            <a:endParaRPr lang="en-US" sz="2800" dirty="0">
              <a:solidFill>
                <a:srgbClr val="000000"/>
              </a:solidFill>
              <a:latin typeface="IBM Plex Sans" panose="020B0503050203000203" pitchFamily="34" charset="0"/>
              <a:ea typeface="Monaco" pitchFamily="49"/>
              <a:cs typeface="Monaco" pitchFamily="49"/>
            </a:endParaRPr>
          </a:p>
          <a:p>
            <a:pPr defTabSz="822960" hangingPunct="0"/>
            <a:r>
              <a:rPr lang="en-US" sz="2800" dirty="0">
                <a:solidFill>
                  <a:srgbClr val="000000"/>
                </a:solidFill>
                <a:latin typeface="IBM Plex Sans" panose="020B0503050203000203" pitchFamily="34" charset="0"/>
                <a:ea typeface="Monaco" pitchFamily="49"/>
                <a:cs typeface="Monaco" pitchFamily="49"/>
              </a:rPr>
              <a:t>/{application}-{profile}.properties</a:t>
            </a:r>
          </a:p>
          <a:p>
            <a:pPr defTabSz="822960" hangingPunct="0"/>
            <a:r>
              <a:rPr lang="en-US" sz="2800" dirty="0">
                <a:solidFill>
                  <a:srgbClr val="000000"/>
                </a:solidFill>
                <a:latin typeface="IBM Plex Sans" panose="020B0503050203000203" pitchFamily="34" charset="0"/>
                <a:ea typeface="Monaco" pitchFamily="49"/>
                <a:cs typeface="Monaco" pitchFamily="49"/>
              </a:rPr>
              <a:t>/{label}/{application}-{profile}.properties</a:t>
            </a:r>
          </a:p>
        </p:txBody>
      </p:sp>
    </p:spTree>
    <p:extLst>
      <p:ext uri="{BB962C8B-B14F-4D97-AF65-F5344CB8AC3E}">
        <p14:creationId xmlns:p14="http://schemas.microsoft.com/office/powerpoint/2010/main" val="17316495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Configuration Management</a:t>
            </a:r>
            <a:endParaRPr lang="en-IN" dirty="0"/>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yml</a:t>
            </a:r>
            <a:r>
              <a:rPr lang="en-US" dirty="0">
                <a:latin typeface="Courier New" panose="02070309020205020404" pitchFamily="49" charset="0"/>
                <a:cs typeface="Courier New" panose="02070309020205020404" pitchFamily="49" charset="0"/>
              </a:rPr>
              <a:t> </a:t>
            </a:r>
            <a:r>
              <a:rPr lang="en-US" dirty="0"/>
              <a:t>versus </a:t>
            </a:r>
            <a:r>
              <a:rPr lang="en-US" dirty="0">
                <a:latin typeface="Courier New" panose="02070309020205020404" pitchFamily="49" charset="0"/>
                <a:cs typeface="Courier New" panose="02070309020205020404" pitchFamily="49" charset="0"/>
              </a:rPr>
              <a:t>.properties</a:t>
            </a:r>
            <a:endParaRPr lang="en-IN" dirty="0">
              <a:latin typeface="Courier New" panose="02070309020205020404" pitchFamily="49" charset="0"/>
              <a:cs typeface="Courier New" panose="02070309020205020404" pitchFamily="49" charset="0"/>
            </a:endParaRPr>
          </a:p>
        </p:txBody>
      </p:sp>
      <p:sp>
        <p:nvSpPr>
          <p:cNvPr id="13" name="Rectangle 12">
            <a:extLst>
              <a:ext uri="{FF2B5EF4-FFF2-40B4-BE49-F238E27FC236}">
                <a16:creationId xmlns:a16="http://schemas.microsoft.com/office/drawing/2014/main" id="{A1C6166C-F9AD-4C6C-973D-A5D8A25FB594}"/>
              </a:ext>
            </a:extLst>
          </p:cNvPr>
          <p:cNvSpPr/>
          <p:nvPr/>
        </p:nvSpPr>
        <p:spPr>
          <a:xfrm>
            <a:off x="381000" y="1552027"/>
            <a:ext cx="10470614" cy="1785104"/>
          </a:xfrm>
          <a:prstGeom prst="rect">
            <a:avLst/>
          </a:prstGeom>
        </p:spPr>
        <p:txBody>
          <a:bodyPr wrap="square">
            <a:spAutoFit/>
          </a:bodyPr>
          <a:lstStyle/>
          <a:p>
            <a:pPr marL="342900" lvl="1" indent="-342900">
              <a:buFont typeface="Arial" panose="020B0604020202020204" pitchFamily="34" charset="0"/>
              <a:buChar char="•"/>
            </a:pPr>
            <a:r>
              <a:rPr lang="en-US" sz="2000" dirty="0">
                <a:solidFill>
                  <a:srgbClr val="000000"/>
                </a:solidFill>
                <a:latin typeface="IBM Plex Sans" panose="020B0503050203000203" pitchFamily="34" charset="0"/>
              </a:rPr>
              <a:t>Settings can be stored in either YAML or standard Java properties files.</a:t>
            </a:r>
          </a:p>
          <a:p>
            <a:pPr marL="742950" lvl="1" indent="-285750">
              <a:buFont typeface="Courier New" panose="02070309020205020404" pitchFamily="49" charset="0"/>
              <a:buChar char="o"/>
            </a:pPr>
            <a:r>
              <a:rPr lang="en-US" dirty="0">
                <a:solidFill>
                  <a:srgbClr val="000000"/>
                </a:solidFill>
                <a:latin typeface="IBM Plex Sans" panose="020B0503050203000203" pitchFamily="34" charset="0"/>
              </a:rPr>
              <a:t>Both have advantages.</a:t>
            </a:r>
          </a:p>
          <a:p>
            <a:pPr marL="742950" lvl="1" indent="-285750">
              <a:buFont typeface="Courier New" panose="02070309020205020404" pitchFamily="49" charset="0"/>
              <a:buChar char="o"/>
            </a:pPr>
            <a:r>
              <a:rPr lang="en-US" dirty="0">
                <a:solidFill>
                  <a:srgbClr val="000000"/>
                </a:solidFill>
                <a:latin typeface="IBM Plex Sans" panose="020B0503050203000203" pitchFamily="34" charset="0"/>
              </a:rPr>
              <a:t>Config server will favor .</a:t>
            </a:r>
            <a:r>
              <a:rPr lang="en-US" dirty="0" err="1">
                <a:solidFill>
                  <a:srgbClr val="000000"/>
                </a:solidFill>
                <a:latin typeface="IBM Plex Sans" panose="020B0503050203000203" pitchFamily="34" charset="0"/>
              </a:rPr>
              <a:t>yml</a:t>
            </a:r>
            <a:r>
              <a:rPr lang="en-US" dirty="0">
                <a:solidFill>
                  <a:srgbClr val="000000"/>
                </a:solidFill>
                <a:latin typeface="IBM Plex Sans" panose="020B0503050203000203" pitchFamily="34" charset="0"/>
              </a:rPr>
              <a:t> over .properties.</a:t>
            </a:r>
          </a:p>
          <a:p>
            <a:pPr marL="742950" lvl="1" indent="-285750">
              <a:buFont typeface="Courier New" panose="02070309020205020404" pitchFamily="49" charset="0"/>
              <a:buChar char="o"/>
            </a:pPr>
            <a:endParaRPr lang="en-US" dirty="0">
              <a:solidFill>
                <a:srgbClr val="000000"/>
              </a:solidFill>
              <a:latin typeface="IBM Plex Sans" panose="020B0503050203000203" pitchFamily="34" charset="0"/>
            </a:endParaRP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6" name="TextBox 5">
            <a:extLst>
              <a:ext uri="{FF2B5EF4-FFF2-40B4-BE49-F238E27FC236}">
                <a16:creationId xmlns:a16="http://schemas.microsoft.com/office/drawing/2014/main" id="{B8B00566-03EE-4C9A-84B4-2B1F307B0F90}"/>
              </a:ext>
            </a:extLst>
          </p:cNvPr>
          <p:cNvSpPr txBox="1"/>
          <p:nvPr/>
        </p:nvSpPr>
        <p:spPr>
          <a:xfrm>
            <a:off x="1286806" y="3045865"/>
            <a:ext cx="3903067" cy="2503832"/>
          </a:xfrm>
          <a:prstGeom prst="rect">
            <a:avLst/>
          </a:prstGeom>
          <a:solidFill>
            <a:srgbClr val="FFFFCC"/>
          </a:solidFill>
          <a:ln w="0">
            <a:solidFill>
              <a:srgbClr val="000000"/>
            </a:solidFill>
            <a:prstDash val="solid"/>
          </a:ln>
        </p:spPr>
        <p:txBody>
          <a:bodyPr vert="horz" wrap="none" lIns="81000" tIns="74520" rIns="81000" bIns="74520" anchor="ctr" anchorCtr="0" compatLnSpc="0">
            <a:spAutoFit/>
          </a:bodyPr>
          <a:lstStyle/>
          <a:p>
            <a:pPr defTabSz="822960" hangingPunct="0"/>
            <a:r>
              <a:rPr lang="en-US" sz="1800" i="1">
                <a:solidFill>
                  <a:srgbClr val="314D4C"/>
                </a:solidFill>
                <a:latin typeface="Courier New" pitchFamily="50"/>
                <a:ea typeface="Consolas-Italic" pitchFamily="66"/>
                <a:cs typeface="Consolas-Italic" pitchFamily="66"/>
              </a:rPr>
              <a:t># .properties file</a:t>
            </a:r>
          </a:p>
          <a:p>
            <a:pPr defTabSz="822960" hangingPunct="0"/>
            <a:r>
              <a:rPr lang="en-US" sz="1800">
                <a:solidFill>
                  <a:srgbClr val="6A006C"/>
                </a:solidFill>
                <a:latin typeface="Courier New" pitchFamily="50"/>
                <a:ea typeface="Consolas" pitchFamily="33"/>
                <a:cs typeface="Consolas" pitchFamily="33"/>
              </a:rPr>
              <a:t>spring.config.name</a:t>
            </a:r>
            <a:r>
              <a:rPr lang="en-US" sz="1800">
                <a:solidFill>
                  <a:srgbClr val="000000"/>
                </a:solidFill>
                <a:latin typeface="Courier New" pitchFamily="50"/>
                <a:ea typeface="Consolas" pitchFamily="33"/>
                <a:cs typeface="Consolas" pitchFamily="33"/>
              </a:rPr>
              <a:t>=</a:t>
            </a:r>
            <a:r>
              <a:rPr lang="en-US" sz="1800" i="1">
                <a:solidFill>
                  <a:srgbClr val="314D4C"/>
                </a:solidFill>
                <a:latin typeface="Courier New" pitchFamily="50"/>
                <a:ea typeface="Consolas-Italic" pitchFamily="66"/>
                <a:cs typeface="Consolas-Italic" pitchFamily="66"/>
              </a:rPr>
              <a:t>aaa</a:t>
            </a:r>
          </a:p>
          <a:p>
            <a:pPr defTabSz="822960" hangingPunct="0"/>
            <a:r>
              <a:rPr lang="en-US" sz="1800">
                <a:solidFill>
                  <a:srgbClr val="6A006C"/>
                </a:solidFill>
                <a:latin typeface="Courier New" pitchFamily="50"/>
                <a:ea typeface="Consolas" pitchFamily="33"/>
                <a:cs typeface="Consolas" pitchFamily="33"/>
              </a:rPr>
              <a:t>spring.config.location</a:t>
            </a:r>
            <a:r>
              <a:rPr lang="en-US" sz="1800">
                <a:solidFill>
                  <a:srgbClr val="000000"/>
                </a:solidFill>
                <a:latin typeface="Courier New" pitchFamily="50"/>
                <a:ea typeface="Consolas" pitchFamily="33"/>
                <a:cs typeface="Consolas" pitchFamily="33"/>
              </a:rPr>
              <a:t>=</a:t>
            </a:r>
            <a:r>
              <a:rPr lang="en-US" sz="1800" i="1">
                <a:solidFill>
                  <a:srgbClr val="314D4C"/>
                </a:solidFill>
                <a:latin typeface="Courier New" pitchFamily="50"/>
                <a:ea typeface="Consolas-Italic" pitchFamily="66"/>
                <a:cs typeface="Consolas-Italic" pitchFamily="66"/>
              </a:rPr>
              <a:t>bbb</a:t>
            </a:r>
          </a:p>
          <a:p>
            <a:pPr defTabSz="822960" hangingPunct="0"/>
            <a:r>
              <a:rPr lang="en-US" sz="1800">
                <a:solidFill>
                  <a:srgbClr val="6A006C"/>
                </a:solidFill>
                <a:latin typeface="Courier New" pitchFamily="50"/>
                <a:ea typeface="Consolas" pitchFamily="33"/>
                <a:cs typeface="Consolas" pitchFamily="33"/>
              </a:rPr>
              <a:t>spring.profiles.active</a:t>
            </a:r>
            <a:r>
              <a:rPr lang="en-US" sz="1800">
                <a:solidFill>
                  <a:srgbClr val="000000"/>
                </a:solidFill>
                <a:latin typeface="Courier New" pitchFamily="50"/>
                <a:ea typeface="Consolas" pitchFamily="33"/>
                <a:cs typeface="Consolas" pitchFamily="33"/>
              </a:rPr>
              <a:t>=ccc</a:t>
            </a:r>
          </a:p>
          <a:p>
            <a:pPr defTabSz="822960" hangingPunct="0"/>
            <a:r>
              <a:rPr lang="en-US" sz="1800">
                <a:solidFill>
                  <a:srgbClr val="6A006C"/>
                </a:solidFill>
                <a:latin typeface="Courier New" pitchFamily="50"/>
                <a:ea typeface="Consolas" pitchFamily="33"/>
                <a:cs typeface="Consolas" pitchFamily="33"/>
              </a:rPr>
              <a:t>spring.profiles.include</a:t>
            </a:r>
            <a:r>
              <a:rPr lang="en-US" sz="1800">
                <a:solidFill>
                  <a:srgbClr val="000000"/>
                </a:solidFill>
                <a:latin typeface="Courier New" pitchFamily="50"/>
                <a:ea typeface="Consolas" pitchFamily="33"/>
                <a:cs typeface="Consolas" pitchFamily="33"/>
              </a:rPr>
              <a:t>=</a:t>
            </a:r>
            <a:r>
              <a:rPr lang="en-US" sz="1800" i="1">
                <a:solidFill>
                  <a:srgbClr val="314D4C"/>
                </a:solidFill>
                <a:latin typeface="Courier New" pitchFamily="50"/>
                <a:ea typeface="Consolas-Italic" pitchFamily="66"/>
                <a:cs typeface="Consolas-Italic" pitchFamily="66"/>
              </a:rPr>
              <a:t>ddd</a:t>
            </a:r>
          </a:p>
          <a:p>
            <a:pPr defTabSz="822960" hangingPunct="0"/>
            <a:r>
              <a:rPr lang="en-US" sz="1800">
                <a:solidFill>
                  <a:srgbClr val="6A006C"/>
                </a:solidFill>
                <a:latin typeface="Courier New" pitchFamily="50"/>
                <a:ea typeface="Consolas" pitchFamily="33"/>
                <a:cs typeface="Consolas" pitchFamily="33"/>
              </a:rPr>
              <a:t>some.other.property</a:t>
            </a:r>
            <a:r>
              <a:rPr lang="en-US" sz="1800">
                <a:solidFill>
                  <a:srgbClr val="000000"/>
                </a:solidFill>
                <a:latin typeface="Courier New" pitchFamily="50"/>
                <a:ea typeface="Consolas" pitchFamily="33"/>
                <a:cs typeface="Consolas" pitchFamily="33"/>
              </a:rPr>
              <a:t>=fff</a:t>
            </a:r>
          </a:p>
          <a:p>
            <a:pPr defTabSz="822960" hangingPunct="0"/>
            <a:endParaRPr lang="en-US" sz="1800" i="1">
              <a:solidFill>
                <a:srgbClr val="314D4C"/>
              </a:solidFill>
              <a:latin typeface="Courier New" pitchFamily="50"/>
              <a:ea typeface="Consolas-Italic" pitchFamily="66"/>
              <a:cs typeface="Consolas-Italic" pitchFamily="66"/>
            </a:endParaRPr>
          </a:p>
          <a:p>
            <a:pPr defTabSz="822960" hangingPunct="0"/>
            <a:endParaRPr lang="en-US" sz="1800" i="1">
              <a:solidFill>
                <a:srgbClr val="314D4C"/>
              </a:solidFill>
              <a:latin typeface="Courier New" pitchFamily="50"/>
              <a:ea typeface="Consolas-Italic" pitchFamily="66"/>
              <a:cs typeface="Consolas-Italic" pitchFamily="66"/>
            </a:endParaRPr>
          </a:p>
          <a:p>
            <a:pPr defTabSz="822960" hangingPunct="0"/>
            <a:endParaRPr lang="en-US" sz="1800" i="1">
              <a:solidFill>
                <a:srgbClr val="314D4C"/>
              </a:solidFill>
              <a:latin typeface="Courier New" pitchFamily="50"/>
              <a:ea typeface="Consolas-Italic" pitchFamily="66"/>
              <a:cs typeface="Consolas-Italic" pitchFamily="66"/>
            </a:endParaRPr>
          </a:p>
        </p:txBody>
      </p:sp>
      <p:sp>
        <p:nvSpPr>
          <p:cNvPr id="7" name="TextBox 6">
            <a:extLst>
              <a:ext uri="{FF2B5EF4-FFF2-40B4-BE49-F238E27FC236}">
                <a16:creationId xmlns:a16="http://schemas.microsoft.com/office/drawing/2014/main" id="{FA61955B-9040-4BF7-A90E-F309E71479DB}"/>
              </a:ext>
            </a:extLst>
          </p:cNvPr>
          <p:cNvSpPr txBox="1"/>
          <p:nvPr/>
        </p:nvSpPr>
        <p:spPr>
          <a:xfrm>
            <a:off x="7023874" y="2904430"/>
            <a:ext cx="3487569" cy="2765314"/>
          </a:xfrm>
          <a:prstGeom prst="rect">
            <a:avLst/>
          </a:prstGeom>
          <a:solidFill>
            <a:srgbClr val="FFFFCC"/>
          </a:solidFill>
          <a:ln w="0">
            <a:solidFill>
              <a:srgbClr val="000000"/>
            </a:solidFill>
            <a:prstDash val="solid"/>
          </a:ln>
        </p:spPr>
        <p:txBody>
          <a:bodyPr vert="horz" wrap="none" lIns="81000" tIns="74520" rIns="81000" bIns="74520" anchor="ctr" anchorCtr="0" compatLnSpc="0">
            <a:spAutoFit/>
          </a:bodyPr>
          <a:lstStyle/>
          <a:p>
            <a:pPr defTabSz="822960" hangingPunct="0"/>
            <a:r>
              <a:rPr lang="en-US" sz="1800" i="1">
                <a:solidFill>
                  <a:srgbClr val="314D4C"/>
                </a:solidFill>
                <a:latin typeface="Courier New" pitchFamily="50"/>
                <a:ea typeface="Consolas-Italic" pitchFamily="66"/>
                <a:cs typeface="Consolas-Italic" pitchFamily="66"/>
              </a:rPr>
              <a:t># .yml file</a:t>
            </a:r>
          </a:p>
          <a:p>
            <a:pPr defTabSz="822960" hangingPunct="0"/>
            <a:r>
              <a:rPr lang="en-US" sz="1800">
                <a:solidFill>
                  <a:srgbClr val="6A006C"/>
                </a:solidFill>
                <a:latin typeface="Courier New" pitchFamily="50"/>
                <a:ea typeface="Consolas" pitchFamily="33"/>
                <a:cs typeface="Consolas" pitchFamily="33"/>
              </a:rPr>
              <a:t>---</a:t>
            </a:r>
          </a:p>
          <a:p>
            <a:pPr defTabSz="822960" hangingPunct="0"/>
            <a:r>
              <a:rPr lang="en-US" sz="1800">
                <a:solidFill>
                  <a:srgbClr val="6A006C"/>
                </a:solidFill>
                <a:latin typeface="Courier New" pitchFamily="50"/>
                <a:ea typeface="Consolas" pitchFamily="33"/>
                <a:cs typeface="Consolas" pitchFamily="33"/>
              </a:rPr>
              <a:t>spring:</a:t>
            </a:r>
          </a:p>
          <a:p>
            <a:pPr defTabSz="822960" hangingPunct="0"/>
            <a:r>
              <a:rPr lang="en-US" sz="1800">
                <a:solidFill>
                  <a:srgbClr val="6A006C"/>
                </a:solidFill>
                <a:latin typeface="Courier New" pitchFamily="50"/>
                <a:ea typeface="Consolas" pitchFamily="33"/>
                <a:cs typeface="Consolas" pitchFamily="33"/>
              </a:rPr>
              <a:t>  config:</a:t>
            </a:r>
          </a:p>
          <a:p>
            <a:pPr defTabSz="822960" hangingPunct="0"/>
            <a:r>
              <a:rPr lang="en-US" sz="1800">
                <a:solidFill>
                  <a:srgbClr val="6A006C"/>
                </a:solidFill>
                <a:latin typeface="Courier New" pitchFamily="50"/>
                <a:ea typeface="Consolas" pitchFamily="33"/>
                <a:cs typeface="Consolas" pitchFamily="33"/>
              </a:rPr>
              <a:t>    name: </a:t>
            </a:r>
            <a:r>
              <a:rPr lang="en-US" sz="1800" i="1">
                <a:solidFill>
                  <a:srgbClr val="314D4C"/>
                </a:solidFill>
                <a:latin typeface="Courier New" pitchFamily="50"/>
                <a:ea typeface="Consolas-Italic" pitchFamily="66"/>
                <a:cs typeface="Consolas-Italic" pitchFamily="66"/>
              </a:rPr>
              <a:t>aaa</a:t>
            </a:r>
          </a:p>
          <a:p>
            <a:pPr defTabSz="822960" hangingPunct="0"/>
            <a:r>
              <a:rPr lang="en-US" sz="1800">
                <a:solidFill>
                  <a:srgbClr val="6A006C"/>
                </a:solidFill>
                <a:latin typeface="Courier New" pitchFamily="50"/>
                <a:ea typeface="Consolas" pitchFamily="33"/>
                <a:cs typeface="Consolas" pitchFamily="33"/>
              </a:rPr>
              <a:t>    location:</a:t>
            </a:r>
            <a:r>
              <a:rPr lang="en-US" sz="1800">
                <a:solidFill>
                  <a:srgbClr val="000000"/>
                </a:solidFill>
                <a:latin typeface="Courier New" pitchFamily="50"/>
                <a:ea typeface="Consolas" pitchFamily="33"/>
                <a:cs typeface="Consolas" pitchFamily="33"/>
              </a:rPr>
              <a:t> </a:t>
            </a:r>
            <a:r>
              <a:rPr lang="en-US" sz="1800" i="1">
                <a:solidFill>
                  <a:srgbClr val="314D4C"/>
                </a:solidFill>
                <a:latin typeface="Courier New" pitchFamily="50"/>
                <a:ea typeface="Consolas-Italic" pitchFamily="66"/>
                <a:cs typeface="Consolas-Italic" pitchFamily="66"/>
              </a:rPr>
              <a:t>bbb</a:t>
            </a:r>
          </a:p>
          <a:p>
            <a:pPr defTabSz="822960" hangingPunct="0"/>
            <a:r>
              <a:rPr lang="en-US" sz="1800">
                <a:solidFill>
                  <a:srgbClr val="6A006C"/>
                </a:solidFill>
                <a:latin typeface="Courier New" pitchFamily="50"/>
                <a:ea typeface="Consolas" pitchFamily="33"/>
                <a:cs typeface="Consolas" pitchFamily="33"/>
              </a:rPr>
              <a:t>  profiles:</a:t>
            </a:r>
          </a:p>
          <a:p>
            <a:pPr defTabSz="822960" hangingPunct="0"/>
            <a:r>
              <a:rPr lang="en-US" sz="1800">
                <a:solidFill>
                  <a:srgbClr val="6A006C"/>
                </a:solidFill>
                <a:latin typeface="Courier New" pitchFamily="50"/>
                <a:ea typeface="Consolas" pitchFamily="33"/>
                <a:cs typeface="Consolas" pitchFamily="33"/>
              </a:rPr>
              <a:t>    active:</a:t>
            </a:r>
            <a:r>
              <a:rPr lang="en-US" sz="1800">
                <a:solidFill>
                  <a:srgbClr val="000000"/>
                </a:solidFill>
                <a:latin typeface="Courier New" pitchFamily="50"/>
                <a:ea typeface="Consolas" pitchFamily="33"/>
                <a:cs typeface="Consolas" pitchFamily="33"/>
              </a:rPr>
              <a:t> ccc</a:t>
            </a:r>
          </a:p>
          <a:p>
            <a:pPr defTabSz="822960" hangingPunct="0"/>
            <a:r>
              <a:rPr lang="en-US" sz="1800">
                <a:solidFill>
                  <a:srgbClr val="6A006C"/>
                </a:solidFill>
                <a:latin typeface="Courier New" pitchFamily="50"/>
                <a:ea typeface="Consolas" pitchFamily="33"/>
                <a:cs typeface="Consolas" pitchFamily="33"/>
              </a:rPr>
              <a:t>    include:</a:t>
            </a:r>
            <a:r>
              <a:rPr lang="en-US" sz="1800">
                <a:solidFill>
                  <a:srgbClr val="000000"/>
                </a:solidFill>
                <a:latin typeface="Courier New" pitchFamily="50"/>
                <a:ea typeface="Consolas" pitchFamily="33"/>
                <a:cs typeface="Consolas" pitchFamily="33"/>
              </a:rPr>
              <a:t> </a:t>
            </a:r>
            <a:r>
              <a:rPr lang="en-US" sz="1800" i="1">
                <a:solidFill>
                  <a:srgbClr val="314D4C"/>
                </a:solidFill>
                <a:latin typeface="Courier New" pitchFamily="50"/>
                <a:ea typeface="Consolas-Italic" pitchFamily="66"/>
                <a:cs typeface="Consolas-Italic" pitchFamily="66"/>
              </a:rPr>
              <a:t>ddd</a:t>
            </a:r>
          </a:p>
          <a:p>
            <a:pPr defTabSz="822960" hangingPunct="0"/>
            <a:r>
              <a:rPr lang="en-US" sz="1800">
                <a:solidFill>
                  <a:srgbClr val="6A006C"/>
                </a:solidFill>
                <a:latin typeface="Courier New" pitchFamily="50"/>
                <a:ea typeface="Consolas" pitchFamily="33"/>
                <a:cs typeface="Consolas" pitchFamily="33"/>
              </a:rPr>
              <a:t>some.other.property:</a:t>
            </a:r>
            <a:r>
              <a:rPr lang="en-US" sz="1800">
                <a:solidFill>
                  <a:srgbClr val="000000"/>
                </a:solidFill>
                <a:latin typeface="Courier New" pitchFamily="50"/>
                <a:ea typeface="Consolas" pitchFamily="33"/>
                <a:cs typeface="Consolas" pitchFamily="33"/>
              </a:rPr>
              <a:t> </a:t>
            </a:r>
            <a:r>
              <a:rPr lang="en-US" sz="1800" i="1">
                <a:solidFill>
                  <a:srgbClr val="314D4C"/>
                </a:solidFill>
                <a:latin typeface="Courier New" pitchFamily="50"/>
                <a:ea typeface="Consolas-Italic" pitchFamily="66"/>
                <a:cs typeface="Consolas-Italic" pitchFamily="66"/>
              </a:rPr>
              <a:t>fff</a:t>
            </a:r>
          </a:p>
        </p:txBody>
      </p:sp>
    </p:spTree>
    <p:extLst>
      <p:ext uri="{BB962C8B-B14F-4D97-AF65-F5344CB8AC3E}">
        <p14:creationId xmlns:p14="http://schemas.microsoft.com/office/powerpoint/2010/main" val="27834760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Configuration Management</a:t>
            </a:r>
            <a:endParaRPr lang="en-IN" dirty="0"/>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US" dirty="0"/>
              <a:t>Profiles</a:t>
            </a:r>
            <a:endParaRPr lang="en-IN" dirty="0">
              <a:latin typeface="Courier New" panose="02070309020205020404" pitchFamily="49" charset="0"/>
              <a:cs typeface="Courier New" panose="02070309020205020404" pitchFamily="49" charset="0"/>
            </a:endParaRPr>
          </a:p>
        </p:txBody>
      </p:sp>
      <p:sp>
        <p:nvSpPr>
          <p:cNvPr id="13" name="Rectangle 12">
            <a:extLst>
              <a:ext uri="{FF2B5EF4-FFF2-40B4-BE49-F238E27FC236}">
                <a16:creationId xmlns:a16="http://schemas.microsoft.com/office/drawing/2014/main" id="{A1C6166C-F9AD-4C6C-973D-A5D8A25FB594}"/>
              </a:ext>
            </a:extLst>
          </p:cNvPr>
          <p:cNvSpPr/>
          <p:nvPr/>
        </p:nvSpPr>
        <p:spPr>
          <a:xfrm>
            <a:off x="381000" y="1552027"/>
            <a:ext cx="10470614" cy="461665"/>
          </a:xfrm>
          <a:prstGeom prst="rect">
            <a:avLst/>
          </a:prstGeom>
        </p:spPr>
        <p:txBody>
          <a:bodyPr wrap="square">
            <a:spAutoFit/>
          </a:bodyPr>
          <a:lstStyle/>
          <a:p>
            <a:pPr marL="0" lvl="1" algn="ctr"/>
            <a:r>
              <a:rPr lang="en-US" sz="2400" dirty="0">
                <a:solidFill>
                  <a:srgbClr val="000000"/>
                </a:solidFill>
                <a:latin typeface="IBM Plex Sans" panose="020B0503050203000203" pitchFamily="34" charset="0"/>
              </a:rPr>
              <a:t>YAML Format can hold multiple profiles in a single file.</a:t>
            </a:r>
          </a:p>
        </p:txBody>
      </p:sp>
      <p:sp>
        <p:nvSpPr>
          <p:cNvPr id="8" name="TextBox 7">
            <a:extLst>
              <a:ext uri="{FF2B5EF4-FFF2-40B4-BE49-F238E27FC236}">
                <a16:creationId xmlns:a16="http://schemas.microsoft.com/office/drawing/2014/main" id="{393E93E0-E25E-473F-98F4-F52A5FD51529}"/>
              </a:ext>
            </a:extLst>
          </p:cNvPr>
          <p:cNvSpPr txBox="1"/>
          <p:nvPr/>
        </p:nvSpPr>
        <p:spPr>
          <a:xfrm>
            <a:off x="1330870" y="2794363"/>
            <a:ext cx="4318566" cy="934941"/>
          </a:xfrm>
          <a:prstGeom prst="rect">
            <a:avLst/>
          </a:prstGeom>
          <a:solidFill>
            <a:srgbClr val="FFFFCC"/>
          </a:solidFill>
          <a:ln w="0">
            <a:solidFill>
              <a:srgbClr val="000000"/>
            </a:solidFill>
            <a:prstDash val="solid"/>
          </a:ln>
        </p:spPr>
        <p:txBody>
          <a:bodyPr vert="horz" wrap="none" lIns="81000" tIns="74520" rIns="81000" bIns="74520" anchor="ctr" anchorCtr="0" compatLnSpc="0">
            <a:spAutoFit/>
          </a:bodyPr>
          <a:lstStyle/>
          <a:p>
            <a:pPr defTabSz="822960" hangingPunct="0"/>
            <a:r>
              <a:rPr lang="en-US" sz="1800">
                <a:solidFill>
                  <a:srgbClr val="006633"/>
                </a:solidFill>
                <a:latin typeface="Courier New" pitchFamily="50"/>
                <a:ea typeface="Consolas-Italic" pitchFamily="66"/>
                <a:cs typeface="Consolas-Italic" pitchFamily="66"/>
              </a:rPr>
              <a:t># lucky-word-east.properties</a:t>
            </a:r>
            <a:r>
              <a:rPr lang="en-US" sz="1800">
                <a:solidFill>
                  <a:srgbClr val="00331A"/>
                </a:solidFill>
                <a:latin typeface="Courier New" pitchFamily="50"/>
                <a:ea typeface="Consolas-Italic" pitchFamily="66"/>
                <a:cs typeface="Consolas-Italic" pitchFamily="66"/>
              </a:rPr>
              <a:t> </a:t>
            </a:r>
            <a:r>
              <a:rPr lang="en-US" sz="1800">
                <a:solidFill>
                  <a:srgbClr val="1C1C1C"/>
                </a:solidFill>
                <a:latin typeface="Courier New" pitchFamily="50"/>
                <a:ea typeface="Consolas-Italic" pitchFamily="66"/>
                <a:cs typeface="Consolas-Italic" pitchFamily="66"/>
              </a:rPr>
              <a:t> </a:t>
            </a:r>
          </a:p>
          <a:p>
            <a:pPr defTabSz="822960" hangingPunct="0"/>
            <a:r>
              <a:rPr lang="en-US" sz="1800">
                <a:solidFill>
                  <a:srgbClr val="1C1C1C"/>
                </a:solidFill>
                <a:latin typeface="Courier New" pitchFamily="50"/>
                <a:ea typeface="Consolas" pitchFamily="33"/>
                <a:cs typeface="Consolas" pitchFamily="33"/>
              </a:rPr>
              <a:t>lucky-word: Clover</a:t>
            </a:r>
          </a:p>
          <a:p>
            <a:pPr defTabSz="822960" hangingPunct="0"/>
            <a:endParaRPr lang="en-US" sz="1800">
              <a:solidFill>
                <a:srgbClr val="1C1C1C"/>
              </a:solidFill>
              <a:latin typeface="Courier New" pitchFamily="50"/>
              <a:ea typeface="Consolas-Italic" pitchFamily="66"/>
              <a:cs typeface="Consolas-Italic" pitchFamily="66"/>
            </a:endParaRPr>
          </a:p>
        </p:txBody>
      </p:sp>
      <p:sp>
        <p:nvSpPr>
          <p:cNvPr id="9" name="TextBox 8">
            <a:extLst>
              <a:ext uri="{FF2B5EF4-FFF2-40B4-BE49-F238E27FC236}">
                <a16:creationId xmlns:a16="http://schemas.microsoft.com/office/drawing/2014/main" id="{43C68671-D62D-465A-9FEB-C1B856600A7C}"/>
              </a:ext>
            </a:extLst>
          </p:cNvPr>
          <p:cNvSpPr txBox="1"/>
          <p:nvPr/>
        </p:nvSpPr>
        <p:spPr>
          <a:xfrm>
            <a:off x="7067938" y="2731621"/>
            <a:ext cx="3626068" cy="2765314"/>
          </a:xfrm>
          <a:prstGeom prst="rect">
            <a:avLst/>
          </a:prstGeom>
          <a:solidFill>
            <a:srgbClr val="FFFFCC"/>
          </a:solidFill>
          <a:ln w="0">
            <a:solidFill>
              <a:srgbClr val="000000"/>
            </a:solidFill>
            <a:prstDash val="solid"/>
          </a:ln>
        </p:spPr>
        <p:txBody>
          <a:bodyPr vert="horz" wrap="none" lIns="81000" tIns="74520" rIns="81000" bIns="74520" anchor="ctr" anchorCtr="0" compatLnSpc="0">
            <a:spAutoFit/>
          </a:bodyPr>
          <a:lstStyle/>
          <a:p>
            <a:pPr defTabSz="822960" hangingPunct="0"/>
            <a:r>
              <a:rPr lang="en-US" sz="1800">
                <a:solidFill>
                  <a:srgbClr val="006633"/>
                </a:solidFill>
                <a:latin typeface="Courier New" pitchFamily="50"/>
                <a:ea typeface="Consolas-Italic" pitchFamily="66"/>
                <a:cs typeface="Consolas-Italic" pitchFamily="66"/>
              </a:rPr>
              <a:t># luckyword.yml</a:t>
            </a:r>
          </a:p>
          <a:p>
            <a:pPr defTabSz="822960" hangingPunct="0"/>
            <a:r>
              <a:rPr lang="en-US" sz="1800">
                <a:solidFill>
                  <a:srgbClr val="1C1C1C"/>
                </a:solidFill>
                <a:latin typeface="Courier New" pitchFamily="50"/>
                <a:ea typeface="Consolas-Italic" pitchFamily="66"/>
                <a:cs typeface="Consolas-Italic" pitchFamily="66"/>
              </a:rPr>
              <a:t>---</a:t>
            </a:r>
          </a:p>
          <a:p>
            <a:pPr defTabSz="822960" hangingPunct="0"/>
            <a:r>
              <a:rPr lang="en-US" sz="1800">
                <a:solidFill>
                  <a:srgbClr val="1C1C1C"/>
                </a:solidFill>
                <a:latin typeface="Courier New" pitchFamily="50"/>
                <a:ea typeface="Consolas-Italic" pitchFamily="66"/>
                <a:cs typeface="Consolas-Italic" pitchFamily="66"/>
              </a:rPr>
              <a:t>spring:</a:t>
            </a:r>
          </a:p>
          <a:p>
            <a:pPr defTabSz="822960" hangingPunct="0"/>
            <a:r>
              <a:rPr lang="en-US" sz="1800">
                <a:solidFill>
                  <a:srgbClr val="1C1C1C"/>
                </a:solidFill>
                <a:latin typeface="Courier New" pitchFamily="50"/>
                <a:ea typeface="Consolas-Italic" pitchFamily="66"/>
                <a:cs typeface="Consolas-Italic" pitchFamily="66"/>
              </a:rPr>
              <a:t>  profiles: east</a:t>
            </a:r>
          </a:p>
          <a:p>
            <a:pPr defTabSz="822960" hangingPunct="0"/>
            <a:r>
              <a:rPr lang="en-US" sz="1800">
                <a:solidFill>
                  <a:srgbClr val="1C1C1C"/>
                </a:solidFill>
                <a:latin typeface="Courier New" pitchFamily="50"/>
                <a:ea typeface="Consolas-Italic" pitchFamily="66"/>
                <a:cs typeface="Consolas-Italic" pitchFamily="66"/>
              </a:rPr>
              <a:t>lucky-word: Clover</a:t>
            </a:r>
          </a:p>
          <a:p>
            <a:pPr defTabSz="822960" hangingPunct="0"/>
            <a:r>
              <a:rPr lang="en-US" sz="1800">
                <a:solidFill>
                  <a:srgbClr val="1C1C1C"/>
                </a:solidFill>
                <a:latin typeface="Courier New" pitchFamily="50"/>
                <a:ea typeface="Consolas-Italic" pitchFamily="66"/>
                <a:cs typeface="Consolas-Italic" pitchFamily="66"/>
              </a:rPr>
              <a:t>    </a:t>
            </a:r>
          </a:p>
          <a:p>
            <a:pPr defTabSz="822960" hangingPunct="0"/>
            <a:r>
              <a:rPr lang="en-US" sz="1800">
                <a:solidFill>
                  <a:srgbClr val="1C1C1C"/>
                </a:solidFill>
                <a:latin typeface="Courier New" pitchFamily="50"/>
                <a:ea typeface="Consolas-Italic" pitchFamily="66"/>
                <a:cs typeface="Consolas-Italic" pitchFamily="66"/>
              </a:rPr>
              <a:t>---</a:t>
            </a:r>
          </a:p>
          <a:p>
            <a:pPr defTabSz="822960" hangingPunct="0"/>
            <a:r>
              <a:rPr lang="en-US" sz="1800">
                <a:solidFill>
                  <a:srgbClr val="1C1C1C"/>
                </a:solidFill>
                <a:latin typeface="Courier New" pitchFamily="50"/>
                <a:ea typeface="Consolas-Italic" pitchFamily="66"/>
                <a:cs typeface="Consolas-Italic" pitchFamily="66"/>
              </a:rPr>
              <a:t>spring:</a:t>
            </a:r>
          </a:p>
          <a:p>
            <a:pPr defTabSz="822960" hangingPunct="0"/>
            <a:r>
              <a:rPr lang="en-US" sz="1800">
                <a:solidFill>
                  <a:srgbClr val="1C1C1C"/>
                </a:solidFill>
                <a:latin typeface="Courier New" pitchFamily="50"/>
                <a:ea typeface="Consolas-Italic" pitchFamily="66"/>
                <a:cs typeface="Consolas-Italic" pitchFamily="66"/>
              </a:rPr>
              <a:t>  profiles: west</a:t>
            </a:r>
          </a:p>
          <a:p>
            <a:pPr defTabSz="822960" hangingPunct="0"/>
            <a:r>
              <a:rPr lang="en-US" sz="1800">
                <a:solidFill>
                  <a:srgbClr val="1C1C1C"/>
                </a:solidFill>
                <a:latin typeface="Courier New" pitchFamily="50"/>
                <a:ea typeface="Consolas-Italic" pitchFamily="66"/>
                <a:cs typeface="Consolas-Italic" pitchFamily="66"/>
              </a:rPr>
              <a:t>lucky-word: Rabbit's Foot</a:t>
            </a:r>
          </a:p>
        </p:txBody>
      </p:sp>
      <p:sp>
        <p:nvSpPr>
          <p:cNvPr id="10" name="TextBox 9">
            <a:extLst>
              <a:ext uri="{FF2B5EF4-FFF2-40B4-BE49-F238E27FC236}">
                <a16:creationId xmlns:a16="http://schemas.microsoft.com/office/drawing/2014/main" id="{67FCFB8C-82B9-4EDB-8103-CB08BF6F1520}"/>
              </a:ext>
            </a:extLst>
          </p:cNvPr>
          <p:cNvSpPr txBox="1"/>
          <p:nvPr/>
        </p:nvSpPr>
        <p:spPr>
          <a:xfrm>
            <a:off x="1330870" y="4205384"/>
            <a:ext cx="4318566" cy="934941"/>
          </a:xfrm>
          <a:prstGeom prst="rect">
            <a:avLst/>
          </a:prstGeom>
          <a:solidFill>
            <a:srgbClr val="FFFFCC"/>
          </a:solidFill>
          <a:ln w="0">
            <a:solidFill>
              <a:srgbClr val="000000"/>
            </a:solidFill>
            <a:prstDash val="solid"/>
          </a:ln>
        </p:spPr>
        <p:txBody>
          <a:bodyPr vert="horz" wrap="none" lIns="81000" tIns="74520" rIns="81000" bIns="74520" anchor="ctr" anchorCtr="0" compatLnSpc="0">
            <a:spAutoFit/>
          </a:bodyPr>
          <a:lstStyle/>
          <a:p>
            <a:pPr defTabSz="822960" hangingPunct="0"/>
            <a:r>
              <a:rPr lang="en-US" sz="1800">
                <a:solidFill>
                  <a:srgbClr val="006633"/>
                </a:solidFill>
                <a:latin typeface="Courier New" pitchFamily="50"/>
                <a:ea typeface="Consolas-Italic" pitchFamily="66"/>
                <a:cs typeface="Consolas-Italic" pitchFamily="66"/>
              </a:rPr>
              <a:t># lucky-word-west.properties</a:t>
            </a:r>
            <a:r>
              <a:rPr lang="en-US" sz="1800">
                <a:solidFill>
                  <a:srgbClr val="579D1C"/>
                </a:solidFill>
                <a:latin typeface="Courier New" pitchFamily="50"/>
                <a:ea typeface="Consolas-Italic" pitchFamily="66"/>
                <a:cs typeface="Consolas-Italic" pitchFamily="66"/>
              </a:rPr>
              <a:t> </a:t>
            </a:r>
            <a:r>
              <a:rPr lang="en-US" sz="1800">
                <a:solidFill>
                  <a:srgbClr val="1C1C1C"/>
                </a:solidFill>
                <a:latin typeface="Courier New" pitchFamily="50"/>
                <a:ea typeface="Consolas-Italic" pitchFamily="66"/>
                <a:cs typeface="Consolas-Italic" pitchFamily="66"/>
              </a:rPr>
              <a:t> </a:t>
            </a:r>
          </a:p>
          <a:p>
            <a:pPr defTabSz="822960" hangingPunct="0"/>
            <a:r>
              <a:rPr lang="en-US" sz="1800">
                <a:solidFill>
                  <a:srgbClr val="1C1C1C"/>
                </a:solidFill>
                <a:latin typeface="Courier New" pitchFamily="50"/>
                <a:ea typeface="Consolas" pitchFamily="33"/>
                <a:cs typeface="Consolas" pitchFamily="33"/>
              </a:rPr>
              <a:t>lucky-word: Rabbit's Foot</a:t>
            </a:r>
          </a:p>
          <a:p>
            <a:pPr defTabSz="822960" hangingPunct="0"/>
            <a:endParaRPr lang="en-US" sz="1800">
              <a:solidFill>
                <a:srgbClr val="1C1C1C"/>
              </a:solidFill>
              <a:latin typeface="Courier New" pitchFamily="50"/>
              <a:ea typeface="Consolas-Italic" pitchFamily="66"/>
              <a:cs typeface="Consolas-Italic" pitchFamily="66"/>
            </a:endParaRPr>
          </a:p>
        </p:txBody>
      </p:sp>
    </p:spTree>
    <p:extLst>
      <p:ext uri="{BB962C8B-B14F-4D97-AF65-F5344CB8AC3E}">
        <p14:creationId xmlns:p14="http://schemas.microsoft.com/office/powerpoint/2010/main" val="382083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 Placeholder 59">
            <a:extLst>
              <a:ext uri="{FF2B5EF4-FFF2-40B4-BE49-F238E27FC236}">
                <a16:creationId xmlns:a16="http://schemas.microsoft.com/office/drawing/2014/main" id="{F453C6DE-8E03-4546-BDC8-AF605CEF0BA3}"/>
              </a:ext>
            </a:extLst>
          </p:cNvPr>
          <p:cNvSpPr>
            <a:spLocks noGrp="1"/>
          </p:cNvSpPr>
          <p:nvPr>
            <p:ph type="body" sz="quarter" idx="11"/>
          </p:nvPr>
        </p:nvSpPr>
        <p:spPr/>
        <p:txBody>
          <a:bodyPr/>
          <a:lstStyle/>
          <a:p>
            <a:r>
              <a:rPr lang="en-US" dirty="0"/>
              <a:t>Spring Cloud – Configuration Management</a:t>
            </a:r>
            <a:endParaRPr lang="en-IN" dirty="0"/>
          </a:p>
        </p:txBody>
      </p:sp>
      <p:sp>
        <p:nvSpPr>
          <p:cNvPr id="2" name="Title 1">
            <a:extLst>
              <a:ext uri="{FF2B5EF4-FFF2-40B4-BE49-F238E27FC236}">
                <a16:creationId xmlns:a16="http://schemas.microsoft.com/office/drawing/2014/main" id="{686608B4-00EB-4BE0-A506-6E145AC8324D}"/>
              </a:ext>
            </a:extLst>
          </p:cNvPr>
          <p:cNvSpPr>
            <a:spLocks noGrp="1"/>
          </p:cNvSpPr>
          <p:nvPr>
            <p:ph type="title"/>
          </p:nvPr>
        </p:nvSpPr>
        <p:spPr>
          <a:xfrm>
            <a:off x="381000" y="571500"/>
            <a:ext cx="11430000" cy="468373"/>
          </a:xfrm>
        </p:spPr>
        <p:txBody>
          <a:bodyPr/>
          <a:lstStyle/>
          <a:p>
            <a:r>
              <a:rPr lang="en-US" dirty="0"/>
              <a:t>Agenda</a:t>
            </a:r>
          </a:p>
        </p:txBody>
      </p:sp>
      <p:grpSp>
        <p:nvGrpSpPr>
          <p:cNvPr id="62" name="Group 61">
            <a:extLst>
              <a:ext uri="{FF2B5EF4-FFF2-40B4-BE49-F238E27FC236}">
                <a16:creationId xmlns:a16="http://schemas.microsoft.com/office/drawing/2014/main" id="{55A9D88F-EA95-43AF-975B-873A23FD176A}"/>
              </a:ext>
            </a:extLst>
          </p:cNvPr>
          <p:cNvGrpSpPr/>
          <p:nvPr/>
        </p:nvGrpSpPr>
        <p:grpSpPr>
          <a:xfrm>
            <a:off x="382898" y="1593945"/>
            <a:ext cx="11210769" cy="3891678"/>
            <a:chOff x="459477" y="2172307"/>
            <a:chExt cx="13452923" cy="4670014"/>
          </a:xfrm>
        </p:grpSpPr>
        <p:sp>
          <p:nvSpPr>
            <p:cNvPr id="8" name="Freeform: Shape 7">
              <a:extLst>
                <a:ext uri="{FF2B5EF4-FFF2-40B4-BE49-F238E27FC236}">
                  <a16:creationId xmlns:a16="http://schemas.microsoft.com/office/drawing/2014/main" id="{89600AF6-B4D7-4896-B065-F8DA486DC676}"/>
                </a:ext>
              </a:extLst>
            </p:cNvPr>
            <p:cNvSpPr/>
            <p:nvPr/>
          </p:nvSpPr>
          <p:spPr>
            <a:xfrm>
              <a:off x="586006" y="2309381"/>
              <a:ext cx="3195773"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no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 </a:t>
              </a:r>
              <a:b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History, Driving </a:t>
              </a:r>
              <a:b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Forces, and Definition</a:t>
              </a:r>
            </a:p>
          </p:txBody>
        </p:sp>
        <p:sp>
          <p:nvSpPr>
            <p:cNvPr id="9" name="Rectangle 8">
              <a:extLst>
                <a:ext uri="{FF2B5EF4-FFF2-40B4-BE49-F238E27FC236}">
                  <a16:creationId xmlns:a16="http://schemas.microsoft.com/office/drawing/2014/main" id="{8F6B27D8-4F67-4A53-94A8-FEF0BC4904DA}"/>
                </a:ext>
              </a:extLst>
            </p:cNvPr>
            <p:cNvSpPr/>
            <p:nvPr/>
          </p:nvSpPr>
          <p:spPr>
            <a:xfrm>
              <a:off x="459477" y="2172307"/>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51243">
                    <a:hueOff val="0"/>
                    <a:satOff val="0"/>
                    <a:lumOff val="0"/>
                    <a:alphaOff val="0"/>
                  </a:srgbClr>
                </a:solidFill>
                <a:effectLst/>
                <a:uLnTx/>
                <a:uFillTx/>
                <a:latin typeface="Arial" panose="020B0604020202020204"/>
                <a:ea typeface="+mn-ea"/>
                <a:cs typeface="+mn-cs"/>
              </a:endParaRPr>
            </a:p>
          </p:txBody>
        </p:sp>
        <p:sp>
          <p:nvSpPr>
            <p:cNvPr id="10" name="Freeform: Shape 9">
              <a:extLst>
                <a:ext uri="{FF2B5EF4-FFF2-40B4-BE49-F238E27FC236}">
                  <a16:creationId xmlns:a16="http://schemas.microsoft.com/office/drawing/2014/main" id="{0C400253-F740-4599-AF73-9F384B3F2720}"/>
                </a:ext>
              </a:extLst>
            </p:cNvPr>
            <p:cNvSpPr/>
            <p:nvPr/>
          </p:nvSpPr>
          <p:spPr>
            <a:xfrm>
              <a:off x="4001880" y="230938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FF9FC2"/>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Patterns</a:t>
              </a:r>
            </a:p>
          </p:txBody>
        </p:sp>
        <p:sp>
          <p:nvSpPr>
            <p:cNvPr id="11" name="Rectangle 10">
              <a:extLst>
                <a:ext uri="{FF2B5EF4-FFF2-40B4-BE49-F238E27FC236}">
                  <a16:creationId xmlns:a16="http://schemas.microsoft.com/office/drawing/2014/main" id="{0D016544-0332-4016-9D84-ACEC6E52AF31}"/>
                </a:ext>
              </a:extLst>
            </p:cNvPr>
            <p:cNvSpPr/>
            <p:nvPr/>
          </p:nvSpPr>
          <p:spPr>
            <a:xfrm>
              <a:off x="3875350" y="2172307"/>
              <a:ext cx="664283" cy="996424"/>
            </a:xfrm>
            <a:prstGeom prst="rect">
              <a:avLst/>
            </a:prstGeom>
            <a:solidFill>
              <a:srgbClr val="ED528A"/>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2" name="Freeform: Shape 11">
              <a:extLst>
                <a:ext uri="{FF2B5EF4-FFF2-40B4-BE49-F238E27FC236}">
                  <a16:creationId xmlns:a16="http://schemas.microsoft.com/office/drawing/2014/main" id="{AD805F4C-08D5-404A-B85A-8D9BD33E1430}"/>
                </a:ext>
              </a:extLst>
            </p:cNvPr>
            <p:cNvSpPr/>
            <p:nvPr/>
          </p:nvSpPr>
          <p:spPr>
            <a:xfrm>
              <a:off x="586006" y="3504036"/>
              <a:ext cx="3195771"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Prerequisites</a:t>
              </a:r>
            </a:p>
          </p:txBody>
        </p:sp>
        <p:sp>
          <p:nvSpPr>
            <p:cNvPr id="13" name="Rectangle 12">
              <a:extLst>
                <a:ext uri="{FF2B5EF4-FFF2-40B4-BE49-F238E27FC236}">
                  <a16:creationId xmlns:a16="http://schemas.microsoft.com/office/drawing/2014/main" id="{066A4422-EF12-47FD-8525-1BF645387188}"/>
                </a:ext>
              </a:extLst>
            </p:cNvPr>
            <p:cNvSpPr/>
            <p:nvPr/>
          </p:nvSpPr>
          <p:spPr>
            <a:xfrm>
              <a:off x="459477" y="3366962"/>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4" name="Freeform: Shape 13">
              <a:extLst>
                <a:ext uri="{FF2B5EF4-FFF2-40B4-BE49-F238E27FC236}">
                  <a16:creationId xmlns:a16="http://schemas.microsoft.com/office/drawing/2014/main" id="{53402230-EBAB-4515-935D-E2D366648545}"/>
                </a:ext>
              </a:extLst>
            </p:cNvPr>
            <p:cNvSpPr/>
            <p:nvPr/>
          </p:nvSpPr>
          <p:spPr>
            <a:xfrm>
              <a:off x="4001880" y="350403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Integration</a:t>
              </a:r>
            </a:p>
          </p:txBody>
        </p:sp>
        <p:sp>
          <p:nvSpPr>
            <p:cNvPr id="15" name="Rectangle 14">
              <a:extLst>
                <a:ext uri="{FF2B5EF4-FFF2-40B4-BE49-F238E27FC236}">
                  <a16:creationId xmlns:a16="http://schemas.microsoft.com/office/drawing/2014/main" id="{D1610906-C28F-4802-885D-80E415CD54E6}"/>
                </a:ext>
              </a:extLst>
            </p:cNvPr>
            <p:cNvSpPr/>
            <p:nvPr/>
          </p:nvSpPr>
          <p:spPr>
            <a:xfrm>
              <a:off x="3875350" y="336696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6" name="Freeform: Shape 15">
              <a:extLst>
                <a:ext uri="{FF2B5EF4-FFF2-40B4-BE49-F238E27FC236}">
                  <a16:creationId xmlns:a16="http://schemas.microsoft.com/office/drawing/2014/main" id="{3147207A-D9EE-428B-884E-B316C377F5FF}"/>
                </a:ext>
              </a:extLst>
            </p:cNvPr>
            <p:cNvSpPr/>
            <p:nvPr/>
          </p:nvSpPr>
          <p:spPr>
            <a:xfrm>
              <a:off x="586007" y="4698691"/>
              <a:ext cx="319577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Spring Boot</a:t>
              </a:r>
            </a:p>
          </p:txBody>
        </p:sp>
        <p:sp>
          <p:nvSpPr>
            <p:cNvPr id="17" name="Rectangle 16">
              <a:extLst>
                <a:ext uri="{FF2B5EF4-FFF2-40B4-BE49-F238E27FC236}">
                  <a16:creationId xmlns:a16="http://schemas.microsoft.com/office/drawing/2014/main" id="{E0C25358-8901-433C-9762-2707E15EC8C3}"/>
                </a:ext>
              </a:extLst>
            </p:cNvPr>
            <p:cNvSpPr/>
            <p:nvPr/>
          </p:nvSpPr>
          <p:spPr>
            <a:xfrm>
              <a:off x="459477" y="4561617"/>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8" name="Freeform: Shape 17">
              <a:extLst>
                <a:ext uri="{FF2B5EF4-FFF2-40B4-BE49-F238E27FC236}">
                  <a16:creationId xmlns:a16="http://schemas.microsoft.com/office/drawing/2014/main" id="{F643117F-B4EF-4E2C-BDFF-8D353693FE08}"/>
                </a:ext>
              </a:extLst>
            </p:cNvPr>
            <p:cNvSpPr/>
            <p:nvPr/>
          </p:nvSpPr>
          <p:spPr>
            <a:xfrm>
              <a:off x="4001880" y="469869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Migrating Monoliths </a:t>
              </a:r>
              <a:b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to Microservices</a:t>
              </a:r>
            </a:p>
          </p:txBody>
        </p:sp>
        <p:sp>
          <p:nvSpPr>
            <p:cNvPr id="19" name="Rectangle 18">
              <a:extLst>
                <a:ext uri="{FF2B5EF4-FFF2-40B4-BE49-F238E27FC236}">
                  <a16:creationId xmlns:a16="http://schemas.microsoft.com/office/drawing/2014/main" id="{FB771301-7825-4D63-83E2-07D53C1EA7F0}"/>
                </a:ext>
              </a:extLst>
            </p:cNvPr>
            <p:cNvSpPr/>
            <p:nvPr/>
          </p:nvSpPr>
          <p:spPr>
            <a:xfrm>
              <a:off x="3875350" y="4561617"/>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0" name="Freeform: Shape 19">
              <a:extLst>
                <a:ext uri="{FF2B5EF4-FFF2-40B4-BE49-F238E27FC236}">
                  <a16:creationId xmlns:a16="http://schemas.microsoft.com/office/drawing/2014/main" id="{874FD87E-0CBE-42B7-9496-D37D489D3E45}"/>
                </a:ext>
              </a:extLst>
            </p:cNvPr>
            <p:cNvSpPr/>
            <p:nvPr/>
          </p:nvSpPr>
          <p:spPr>
            <a:xfrm>
              <a:off x="586007" y="5893346"/>
              <a:ext cx="319577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Case Study</a:t>
              </a:r>
            </a:p>
          </p:txBody>
        </p:sp>
        <p:sp>
          <p:nvSpPr>
            <p:cNvPr id="21" name="Rectangle 20">
              <a:extLst>
                <a:ext uri="{FF2B5EF4-FFF2-40B4-BE49-F238E27FC236}">
                  <a16:creationId xmlns:a16="http://schemas.microsoft.com/office/drawing/2014/main" id="{6F38B824-FF5B-4565-A6C6-83E25B448240}"/>
                </a:ext>
              </a:extLst>
            </p:cNvPr>
            <p:cNvSpPr/>
            <p:nvPr/>
          </p:nvSpPr>
          <p:spPr>
            <a:xfrm>
              <a:off x="459477" y="575627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2" name="Freeform: Shape 21">
              <a:extLst>
                <a:ext uri="{FF2B5EF4-FFF2-40B4-BE49-F238E27FC236}">
                  <a16:creationId xmlns:a16="http://schemas.microsoft.com/office/drawing/2014/main" id="{C10A2382-1910-43CD-BF01-6F1D768B9028}"/>
                </a:ext>
              </a:extLst>
            </p:cNvPr>
            <p:cNvSpPr/>
            <p:nvPr/>
          </p:nvSpPr>
          <p:spPr>
            <a:xfrm>
              <a:off x="4001880" y="589334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chemeClr val="accent1">
                  <a:lumMod val="50000"/>
                </a:schemeClr>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Cloud</a:t>
              </a:r>
            </a:p>
          </p:txBody>
        </p:sp>
        <p:sp>
          <p:nvSpPr>
            <p:cNvPr id="23" name="Rectangle 22">
              <a:extLst>
                <a:ext uri="{FF2B5EF4-FFF2-40B4-BE49-F238E27FC236}">
                  <a16:creationId xmlns:a16="http://schemas.microsoft.com/office/drawing/2014/main" id="{DC780587-843D-41C8-9702-99968A862865}"/>
                </a:ext>
              </a:extLst>
            </p:cNvPr>
            <p:cNvSpPr/>
            <p:nvPr/>
          </p:nvSpPr>
          <p:spPr>
            <a:xfrm>
              <a:off x="3875350" y="5756272"/>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 name="Freeform: Shape 23">
              <a:extLst>
                <a:ext uri="{FF2B5EF4-FFF2-40B4-BE49-F238E27FC236}">
                  <a16:creationId xmlns:a16="http://schemas.microsoft.com/office/drawing/2014/main" id="{03C9712D-1DA8-4445-A58F-8DA1C7362E82}"/>
                </a:ext>
              </a:extLst>
            </p:cNvPr>
            <p:cNvSpPr/>
            <p:nvPr/>
          </p:nvSpPr>
          <p:spPr>
            <a:xfrm>
              <a:off x="7448045" y="230938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DevOps</a:t>
              </a:r>
            </a:p>
          </p:txBody>
        </p:sp>
        <p:sp>
          <p:nvSpPr>
            <p:cNvPr id="25" name="Rectangle 24">
              <a:extLst>
                <a:ext uri="{FF2B5EF4-FFF2-40B4-BE49-F238E27FC236}">
                  <a16:creationId xmlns:a16="http://schemas.microsoft.com/office/drawing/2014/main" id="{C969FD87-79B6-4631-8F26-764F370558A3}"/>
                </a:ext>
              </a:extLst>
            </p:cNvPr>
            <p:cNvSpPr/>
            <p:nvPr/>
          </p:nvSpPr>
          <p:spPr>
            <a:xfrm>
              <a:off x="7321515" y="217230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6" name="Freeform: Shape 25">
              <a:extLst>
                <a:ext uri="{FF2B5EF4-FFF2-40B4-BE49-F238E27FC236}">
                  <a16:creationId xmlns:a16="http://schemas.microsoft.com/office/drawing/2014/main" id="{25876DBD-3006-45ED-A71D-ABB9CD75FDD1}"/>
                </a:ext>
              </a:extLst>
            </p:cNvPr>
            <p:cNvSpPr/>
            <p:nvPr/>
          </p:nvSpPr>
          <p:spPr>
            <a:xfrm>
              <a:off x="7448045" y="350403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Securing Microservices</a:t>
              </a:r>
            </a:p>
          </p:txBody>
        </p:sp>
        <p:sp>
          <p:nvSpPr>
            <p:cNvPr id="27" name="Rectangle 26">
              <a:extLst>
                <a:ext uri="{FF2B5EF4-FFF2-40B4-BE49-F238E27FC236}">
                  <a16:creationId xmlns:a16="http://schemas.microsoft.com/office/drawing/2014/main" id="{2EF6297D-929F-4F9C-A3A7-3EC935741F64}"/>
                </a:ext>
              </a:extLst>
            </p:cNvPr>
            <p:cNvSpPr/>
            <p:nvPr/>
          </p:nvSpPr>
          <p:spPr>
            <a:xfrm>
              <a:off x="7321515" y="336696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8" name="Freeform: Shape 27">
              <a:extLst>
                <a:ext uri="{FF2B5EF4-FFF2-40B4-BE49-F238E27FC236}">
                  <a16:creationId xmlns:a16="http://schemas.microsoft.com/office/drawing/2014/main" id="{8AED9A71-B333-42F2-97F4-7DEC0B7134B2}"/>
                </a:ext>
              </a:extLst>
            </p:cNvPr>
            <p:cNvSpPr/>
            <p:nvPr/>
          </p:nvSpPr>
          <p:spPr>
            <a:xfrm>
              <a:off x="7448045" y="469869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Domain Driven </a:t>
              </a:r>
              <a:b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Design Testing</a:t>
              </a:r>
            </a:p>
          </p:txBody>
        </p:sp>
        <p:sp>
          <p:nvSpPr>
            <p:cNvPr id="29" name="Rectangle 28">
              <a:extLst>
                <a:ext uri="{FF2B5EF4-FFF2-40B4-BE49-F238E27FC236}">
                  <a16:creationId xmlns:a16="http://schemas.microsoft.com/office/drawing/2014/main" id="{3E33E3C2-2685-4FE3-BB2E-B385F00C2ADF}"/>
                </a:ext>
              </a:extLst>
            </p:cNvPr>
            <p:cNvSpPr/>
            <p:nvPr/>
          </p:nvSpPr>
          <p:spPr>
            <a:xfrm>
              <a:off x="7321515" y="456161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0" name="Freeform: Shape 29">
              <a:extLst>
                <a:ext uri="{FF2B5EF4-FFF2-40B4-BE49-F238E27FC236}">
                  <a16:creationId xmlns:a16="http://schemas.microsoft.com/office/drawing/2014/main" id="{466ED5DD-A2DC-46C1-BCAA-FA1560AD78EF}"/>
                </a:ext>
              </a:extLst>
            </p:cNvPr>
            <p:cNvSpPr/>
            <p:nvPr/>
          </p:nvSpPr>
          <p:spPr>
            <a:xfrm>
              <a:off x="7448045" y="589334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UI</a:t>
              </a:r>
            </a:p>
          </p:txBody>
        </p:sp>
        <p:sp>
          <p:nvSpPr>
            <p:cNvPr id="31" name="Rectangle 30">
              <a:extLst>
                <a:ext uri="{FF2B5EF4-FFF2-40B4-BE49-F238E27FC236}">
                  <a16:creationId xmlns:a16="http://schemas.microsoft.com/office/drawing/2014/main" id="{545C76E1-3A2C-4530-897C-F5B4C60C3DA5}"/>
                </a:ext>
              </a:extLst>
            </p:cNvPr>
            <p:cNvSpPr/>
            <p:nvPr/>
          </p:nvSpPr>
          <p:spPr>
            <a:xfrm>
              <a:off x="7321515" y="575627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2" name="Freeform: Shape 31">
              <a:extLst>
                <a:ext uri="{FF2B5EF4-FFF2-40B4-BE49-F238E27FC236}">
                  <a16:creationId xmlns:a16="http://schemas.microsoft.com/office/drawing/2014/main" id="{34A01B00-54B9-4586-A536-633D4CECAAE6}"/>
                </a:ext>
              </a:extLst>
            </p:cNvPr>
            <p:cNvSpPr/>
            <p:nvPr/>
          </p:nvSpPr>
          <p:spPr>
            <a:xfrm>
              <a:off x="10875678" y="230938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Reactive Microservices</a:t>
              </a:r>
            </a:p>
          </p:txBody>
        </p:sp>
        <p:sp>
          <p:nvSpPr>
            <p:cNvPr id="33" name="Rectangle 32">
              <a:extLst>
                <a:ext uri="{FF2B5EF4-FFF2-40B4-BE49-F238E27FC236}">
                  <a16:creationId xmlns:a16="http://schemas.microsoft.com/office/drawing/2014/main" id="{665C95AB-A3AB-47A1-BF0E-B0D264B102A0}"/>
                </a:ext>
              </a:extLst>
            </p:cNvPr>
            <p:cNvSpPr/>
            <p:nvPr/>
          </p:nvSpPr>
          <p:spPr>
            <a:xfrm>
              <a:off x="10749148" y="217230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4" name="Freeform: Shape 33">
              <a:extLst>
                <a:ext uri="{FF2B5EF4-FFF2-40B4-BE49-F238E27FC236}">
                  <a16:creationId xmlns:a16="http://schemas.microsoft.com/office/drawing/2014/main" id="{F21C32BE-B8F2-49FB-9135-C7489250D0ED}"/>
                </a:ext>
              </a:extLst>
            </p:cNvPr>
            <p:cNvSpPr/>
            <p:nvPr/>
          </p:nvSpPr>
          <p:spPr>
            <a:xfrm>
              <a:off x="10875678" y="350403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Testing</a:t>
              </a:r>
            </a:p>
          </p:txBody>
        </p:sp>
        <p:sp>
          <p:nvSpPr>
            <p:cNvPr id="35" name="Rectangle 34">
              <a:extLst>
                <a:ext uri="{FF2B5EF4-FFF2-40B4-BE49-F238E27FC236}">
                  <a16:creationId xmlns:a16="http://schemas.microsoft.com/office/drawing/2014/main" id="{46B1FBCC-D3D3-4937-81A1-CE38F3E2D25F}"/>
                </a:ext>
              </a:extLst>
            </p:cNvPr>
            <p:cNvSpPr/>
            <p:nvPr/>
          </p:nvSpPr>
          <p:spPr>
            <a:xfrm>
              <a:off x="10749148" y="336696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6" name="Freeform: Shape 35">
              <a:extLst>
                <a:ext uri="{FF2B5EF4-FFF2-40B4-BE49-F238E27FC236}">
                  <a16:creationId xmlns:a16="http://schemas.microsoft.com/office/drawing/2014/main" id="{EAECE678-B01E-496D-B065-EFF574E30C48}"/>
                </a:ext>
              </a:extLst>
            </p:cNvPr>
            <p:cNvSpPr/>
            <p:nvPr/>
          </p:nvSpPr>
          <p:spPr>
            <a:xfrm>
              <a:off x="10875678" y="469869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Scaling </a:t>
              </a:r>
              <a:b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a:t>
              </a:r>
            </a:p>
          </p:txBody>
        </p:sp>
        <p:sp>
          <p:nvSpPr>
            <p:cNvPr id="37" name="Rectangle 36">
              <a:extLst>
                <a:ext uri="{FF2B5EF4-FFF2-40B4-BE49-F238E27FC236}">
                  <a16:creationId xmlns:a16="http://schemas.microsoft.com/office/drawing/2014/main" id="{5BC54C64-636C-45EA-8F81-D29F5193F1C5}"/>
                </a:ext>
              </a:extLst>
            </p:cNvPr>
            <p:cNvSpPr/>
            <p:nvPr/>
          </p:nvSpPr>
          <p:spPr>
            <a:xfrm>
              <a:off x="10749148" y="456161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8" name="Freeform: Shape 37">
              <a:extLst>
                <a:ext uri="{FF2B5EF4-FFF2-40B4-BE49-F238E27FC236}">
                  <a16:creationId xmlns:a16="http://schemas.microsoft.com/office/drawing/2014/main" id="{BCCF335B-48DC-4E41-900F-FDED5A3ADF30}"/>
                </a:ext>
              </a:extLst>
            </p:cNvPr>
            <p:cNvSpPr/>
            <p:nvPr/>
          </p:nvSpPr>
          <p:spPr>
            <a:xfrm>
              <a:off x="10875678" y="589334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Anti-Patterns</a:t>
              </a:r>
            </a:p>
          </p:txBody>
        </p:sp>
        <p:sp>
          <p:nvSpPr>
            <p:cNvPr id="39" name="Rectangle 38">
              <a:extLst>
                <a:ext uri="{FF2B5EF4-FFF2-40B4-BE49-F238E27FC236}">
                  <a16:creationId xmlns:a16="http://schemas.microsoft.com/office/drawing/2014/main" id="{E80C1803-413D-48E7-BBC7-381C6B63455E}"/>
                </a:ext>
              </a:extLst>
            </p:cNvPr>
            <p:cNvSpPr/>
            <p:nvPr/>
          </p:nvSpPr>
          <p:spPr>
            <a:xfrm>
              <a:off x="10749148" y="575627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3" name="TextBox 42">
              <a:extLst>
                <a:ext uri="{FF2B5EF4-FFF2-40B4-BE49-F238E27FC236}">
                  <a16:creationId xmlns:a16="http://schemas.microsoft.com/office/drawing/2014/main" id="{5F0E2C4C-66FF-49C0-B621-2718C7373292}"/>
                </a:ext>
              </a:extLst>
            </p:cNvPr>
            <p:cNvSpPr txBox="1"/>
            <p:nvPr/>
          </p:nvSpPr>
          <p:spPr>
            <a:xfrm>
              <a:off x="586007" y="2446627"/>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a:t>
              </a:r>
            </a:p>
          </p:txBody>
        </p:sp>
        <p:sp>
          <p:nvSpPr>
            <p:cNvPr id="44" name="TextBox 43">
              <a:extLst>
                <a:ext uri="{FF2B5EF4-FFF2-40B4-BE49-F238E27FC236}">
                  <a16:creationId xmlns:a16="http://schemas.microsoft.com/office/drawing/2014/main" id="{6FBCA898-5370-4143-8057-27066DCB9A50}"/>
                </a:ext>
              </a:extLst>
            </p:cNvPr>
            <p:cNvSpPr txBox="1"/>
            <p:nvPr/>
          </p:nvSpPr>
          <p:spPr>
            <a:xfrm>
              <a:off x="604561" y="3735560"/>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2</a:t>
              </a:r>
            </a:p>
          </p:txBody>
        </p:sp>
        <p:sp>
          <p:nvSpPr>
            <p:cNvPr id="45" name="TextBox 44">
              <a:extLst>
                <a:ext uri="{FF2B5EF4-FFF2-40B4-BE49-F238E27FC236}">
                  <a16:creationId xmlns:a16="http://schemas.microsoft.com/office/drawing/2014/main" id="{AE137DB1-6B93-4C53-86A3-E0A4B35889C6}"/>
                </a:ext>
              </a:extLst>
            </p:cNvPr>
            <p:cNvSpPr txBox="1"/>
            <p:nvPr/>
          </p:nvSpPr>
          <p:spPr>
            <a:xfrm>
              <a:off x="604561" y="4854046"/>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3</a:t>
              </a:r>
            </a:p>
          </p:txBody>
        </p:sp>
        <p:sp>
          <p:nvSpPr>
            <p:cNvPr id="46" name="TextBox 45">
              <a:extLst>
                <a:ext uri="{FF2B5EF4-FFF2-40B4-BE49-F238E27FC236}">
                  <a16:creationId xmlns:a16="http://schemas.microsoft.com/office/drawing/2014/main" id="{211B45B9-4C81-47FE-B878-D3BBB36BFA52}"/>
                </a:ext>
              </a:extLst>
            </p:cNvPr>
            <p:cNvSpPr txBox="1"/>
            <p:nvPr/>
          </p:nvSpPr>
          <p:spPr>
            <a:xfrm>
              <a:off x="605671" y="6048701"/>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4</a:t>
              </a:r>
            </a:p>
          </p:txBody>
        </p:sp>
        <p:sp>
          <p:nvSpPr>
            <p:cNvPr id="47" name="TextBox 46">
              <a:extLst>
                <a:ext uri="{FF2B5EF4-FFF2-40B4-BE49-F238E27FC236}">
                  <a16:creationId xmlns:a16="http://schemas.microsoft.com/office/drawing/2014/main" id="{6E98B670-F650-452C-80A6-7FCD2C6FB625}"/>
                </a:ext>
              </a:extLst>
            </p:cNvPr>
            <p:cNvSpPr txBox="1"/>
            <p:nvPr/>
          </p:nvSpPr>
          <p:spPr>
            <a:xfrm>
              <a:off x="4020434" y="2440804"/>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5</a:t>
              </a:r>
            </a:p>
          </p:txBody>
        </p:sp>
        <p:sp>
          <p:nvSpPr>
            <p:cNvPr id="48" name="TextBox 47">
              <a:extLst>
                <a:ext uri="{FF2B5EF4-FFF2-40B4-BE49-F238E27FC236}">
                  <a16:creationId xmlns:a16="http://schemas.microsoft.com/office/drawing/2014/main" id="{B097D6CB-2C40-4CA5-840B-685EFFF5F7B2}"/>
                </a:ext>
              </a:extLst>
            </p:cNvPr>
            <p:cNvSpPr txBox="1"/>
            <p:nvPr/>
          </p:nvSpPr>
          <p:spPr>
            <a:xfrm>
              <a:off x="4013640" y="3659391"/>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6</a:t>
              </a:r>
            </a:p>
          </p:txBody>
        </p:sp>
        <p:sp>
          <p:nvSpPr>
            <p:cNvPr id="49" name="TextBox 48">
              <a:extLst>
                <a:ext uri="{FF2B5EF4-FFF2-40B4-BE49-F238E27FC236}">
                  <a16:creationId xmlns:a16="http://schemas.microsoft.com/office/drawing/2014/main" id="{3A74526C-7177-4546-9E46-029D1CF7C935}"/>
                </a:ext>
              </a:extLst>
            </p:cNvPr>
            <p:cNvSpPr txBox="1"/>
            <p:nvPr/>
          </p:nvSpPr>
          <p:spPr>
            <a:xfrm>
              <a:off x="4039650" y="4854046"/>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7</a:t>
              </a:r>
            </a:p>
          </p:txBody>
        </p:sp>
        <p:sp>
          <p:nvSpPr>
            <p:cNvPr id="50" name="TextBox 49">
              <a:extLst>
                <a:ext uri="{FF2B5EF4-FFF2-40B4-BE49-F238E27FC236}">
                  <a16:creationId xmlns:a16="http://schemas.microsoft.com/office/drawing/2014/main" id="{503BED55-02E3-45D5-9987-49F781F8A11F}"/>
                </a:ext>
              </a:extLst>
            </p:cNvPr>
            <p:cNvSpPr txBox="1"/>
            <p:nvPr/>
          </p:nvSpPr>
          <p:spPr>
            <a:xfrm>
              <a:off x="4039649" y="6048701"/>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8</a:t>
              </a:r>
            </a:p>
          </p:txBody>
        </p:sp>
        <p:sp>
          <p:nvSpPr>
            <p:cNvPr id="51" name="TextBox 50">
              <a:extLst>
                <a:ext uri="{FF2B5EF4-FFF2-40B4-BE49-F238E27FC236}">
                  <a16:creationId xmlns:a16="http://schemas.microsoft.com/office/drawing/2014/main" id="{EFF509BC-E7E7-420F-A717-55AC26A59513}"/>
                </a:ext>
              </a:extLst>
            </p:cNvPr>
            <p:cNvSpPr txBox="1"/>
            <p:nvPr/>
          </p:nvSpPr>
          <p:spPr>
            <a:xfrm>
              <a:off x="7466599" y="2464736"/>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9</a:t>
              </a:r>
            </a:p>
          </p:txBody>
        </p:sp>
        <p:sp>
          <p:nvSpPr>
            <p:cNvPr id="52" name="TextBox 51">
              <a:extLst>
                <a:ext uri="{FF2B5EF4-FFF2-40B4-BE49-F238E27FC236}">
                  <a16:creationId xmlns:a16="http://schemas.microsoft.com/office/drawing/2014/main" id="{F06EB4F0-88CA-476F-82CE-97624966E0E1}"/>
                </a:ext>
              </a:extLst>
            </p:cNvPr>
            <p:cNvSpPr txBox="1"/>
            <p:nvPr/>
          </p:nvSpPr>
          <p:spPr>
            <a:xfrm>
              <a:off x="7440991" y="3659391"/>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10</a:t>
              </a:r>
            </a:p>
          </p:txBody>
        </p:sp>
        <p:sp>
          <p:nvSpPr>
            <p:cNvPr id="53" name="TextBox 52">
              <a:extLst>
                <a:ext uri="{FF2B5EF4-FFF2-40B4-BE49-F238E27FC236}">
                  <a16:creationId xmlns:a16="http://schemas.microsoft.com/office/drawing/2014/main" id="{B7F477D6-6D9E-4D67-B8B7-B95A00359E63}"/>
                </a:ext>
              </a:extLst>
            </p:cNvPr>
            <p:cNvSpPr txBox="1"/>
            <p:nvPr/>
          </p:nvSpPr>
          <p:spPr>
            <a:xfrm>
              <a:off x="7381251" y="4854046"/>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11</a:t>
              </a:r>
            </a:p>
          </p:txBody>
        </p:sp>
        <p:sp>
          <p:nvSpPr>
            <p:cNvPr id="54" name="TextBox 53">
              <a:extLst>
                <a:ext uri="{FF2B5EF4-FFF2-40B4-BE49-F238E27FC236}">
                  <a16:creationId xmlns:a16="http://schemas.microsoft.com/office/drawing/2014/main" id="{F81FEF01-4D11-4AC0-ACFE-E3F9DBA475A4}"/>
                </a:ext>
              </a:extLst>
            </p:cNvPr>
            <p:cNvSpPr txBox="1"/>
            <p:nvPr/>
          </p:nvSpPr>
          <p:spPr>
            <a:xfrm>
              <a:off x="7381880" y="6048701"/>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12</a:t>
              </a:r>
            </a:p>
          </p:txBody>
        </p:sp>
        <p:sp>
          <p:nvSpPr>
            <p:cNvPr id="55" name="TextBox 54">
              <a:extLst>
                <a:ext uri="{FF2B5EF4-FFF2-40B4-BE49-F238E27FC236}">
                  <a16:creationId xmlns:a16="http://schemas.microsoft.com/office/drawing/2014/main" id="{3596FC23-1D33-4E18-8266-E6952366EA77}"/>
                </a:ext>
              </a:extLst>
            </p:cNvPr>
            <p:cNvSpPr txBox="1"/>
            <p:nvPr/>
          </p:nvSpPr>
          <p:spPr>
            <a:xfrm>
              <a:off x="10808885" y="2472368"/>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13</a:t>
              </a:r>
            </a:p>
          </p:txBody>
        </p:sp>
        <p:sp>
          <p:nvSpPr>
            <p:cNvPr id="56" name="TextBox 55">
              <a:extLst>
                <a:ext uri="{FF2B5EF4-FFF2-40B4-BE49-F238E27FC236}">
                  <a16:creationId xmlns:a16="http://schemas.microsoft.com/office/drawing/2014/main" id="{4CFF4EDF-5C0B-4C84-9493-A97E449CC751}"/>
                </a:ext>
              </a:extLst>
            </p:cNvPr>
            <p:cNvSpPr txBox="1"/>
            <p:nvPr/>
          </p:nvSpPr>
          <p:spPr>
            <a:xfrm>
              <a:off x="10865926" y="3654626"/>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14</a:t>
              </a:r>
            </a:p>
          </p:txBody>
        </p:sp>
        <p:sp>
          <p:nvSpPr>
            <p:cNvPr id="57" name="TextBox 56">
              <a:extLst>
                <a:ext uri="{FF2B5EF4-FFF2-40B4-BE49-F238E27FC236}">
                  <a16:creationId xmlns:a16="http://schemas.microsoft.com/office/drawing/2014/main" id="{8037A0F3-87D4-4A40-91A3-D575C1781006}"/>
                </a:ext>
              </a:extLst>
            </p:cNvPr>
            <p:cNvSpPr txBox="1"/>
            <p:nvPr/>
          </p:nvSpPr>
          <p:spPr>
            <a:xfrm>
              <a:off x="10857319" y="4854338"/>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15</a:t>
              </a:r>
            </a:p>
          </p:txBody>
        </p:sp>
        <p:sp>
          <p:nvSpPr>
            <p:cNvPr id="58" name="TextBox 57">
              <a:extLst>
                <a:ext uri="{FF2B5EF4-FFF2-40B4-BE49-F238E27FC236}">
                  <a16:creationId xmlns:a16="http://schemas.microsoft.com/office/drawing/2014/main" id="{6906B0D6-D50B-44ED-AC9B-E63C56380C5D}"/>
                </a:ext>
              </a:extLst>
            </p:cNvPr>
            <p:cNvSpPr txBox="1"/>
            <p:nvPr/>
          </p:nvSpPr>
          <p:spPr>
            <a:xfrm>
              <a:off x="10857318" y="6047545"/>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16</a:t>
              </a:r>
            </a:p>
          </p:txBody>
        </p:sp>
      </p:grpSp>
      <p:sp>
        <p:nvSpPr>
          <p:cNvPr id="6" name="Rectangle: Rounded Corners 5">
            <a:extLst>
              <a:ext uri="{FF2B5EF4-FFF2-40B4-BE49-F238E27FC236}">
                <a16:creationId xmlns:a16="http://schemas.microsoft.com/office/drawing/2014/main" id="{66B0DDB3-5239-4AA5-A557-C9089E9B7842}"/>
              </a:ext>
            </a:extLst>
          </p:cNvPr>
          <p:cNvSpPr/>
          <p:nvPr/>
        </p:nvSpPr>
        <p:spPr>
          <a:xfrm>
            <a:off x="5670947" y="2289774"/>
            <a:ext cx="180431" cy="180431"/>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84" name="Rectangle: Rounded Corners 83">
            <a:extLst>
              <a:ext uri="{FF2B5EF4-FFF2-40B4-BE49-F238E27FC236}">
                <a16:creationId xmlns:a16="http://schemas.microsoft.com/office/drawing/2014/main" id="{F8F1A1E4-9D9E-4EBF-846E-1B3FFB3D0F8A}"/>
              </a:ext>
            </a:extLst>
          </p:cNvPr>
          <p:cNvSpPr/>
          <p:nvPr/>
        </p:nvSpPr>
        <p:spPr>
          <a:xfrm>
            <a:off x="2954030" y="2302005"/>
            <a:ext cx="180431" cy="1804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sp>
        <p:nvSpPr>
          <p:cNvPr id="87" name="Rectangle: Rounded Corners 86">
            <a:extLst>
              <a:ext uri="{FF2B5EF4-FFF2-40B4-BE49-F238E27FC236}">
                <a16:creationId xmlns:a16="http://schemas.microsoft.com/office/drawing/2014/main" id="{F82EEA09-2116-45A2-B3CA-51AF5542FF35}"/>
              </a:ext>
            </a:extLst>
          </p:cNvPr>
          <p:cNvSpPr/>
          <p:nvPr/>
        </p:nvSpPr>
        <p:spPr>
          <a:xfrm>
            <a:off x="8536798" y="2289774"/>
            <a:ext cx="180431" cy="180431"/>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91" name="Rectangle: Rounded Corners 90">
            <a:extLst>
              <a:ext uri="{FF2B5EF4-FFF2-40B4-BE49-F238E27FC236}">
                <a16:creationId xmlns:a16="http://schemas.microsoft.com/office/drawing/2014/main" id="{BAC50D5D-7EFF-4199-99BF-A3793E640DE7}"/>
              </a:ext>
            </a:extLst>
          </p:cNvPr>
          <p:cNvSpPr/>
          <p:nvPr/>
        </p:nvSpPr>
        <p:spPr>
          <a:xfrm>
            <a:off x="5670947" y="3270151"/>
            <a:ext cx="180431" cy="180431"/>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98" name="Rectangle: Rounded Corners 97">
            <a:extLst>
              <a:ext uri="{FF2B5EF4-FFF2-40B4-BE49-F238E27FC236}">
                <a16:creationId xmlns:a16="http://schemas.microsoft.com/office/drawing/2014/main" id="{6E9926B1-3C42-4165-B886-7611A8DED0D7}"/>
              </a:ext>
            </a:extLst>
          </p:cNvPr>
          <p:cNvSpPr/>
          <p:nvPr/>
        </p:nvSpPr>
        <p:spPr>
          <a:xfrm>
            <a:off x="2954030" y="3279444"/>
            <a:ext cx="180431" cy="180431"/>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nvGrpSpPr>
          <p:cNvPr id="100" name="Group 99">
            <a:extLst>
              <a:ext uri="{FF2B5EF4-FFF2-40B4-BE49-F238E27FC236}">
                <a16:creationId xmlns:a16="http://schemas.microsoft.com/office/drawing/2014/main" id="{2A2F0BCF-DD6A-4BDC-92BB-006D9FD89DB7}"/>
              </a:ext>
            </a:extLst>
          </p:cNvPr>
          <p:cNvGrpSpPr/>
          <p:nvPr/>
        </p:nvGrpSpPr>
        <p:grpSpPr>
          <a:xfrm>
            <a:off x="8536798" y="3102005"/>
            <a:ext cx="180431" cy="368092"/>
            <a:chOff x="6805136" y="2565171"/>
            <a:chExt cx="216517" cy="441710"/>
          </a:xfrm>
        </p:grpSpPr>
        <p:sp>
          <p:nvSpPr>
            <p:cNvPr id="102" name="Rectangle: Rounded Corners 101">
              <a:extLst>
                <a:ext uri="{FF2B5EF4-FFF2-40B4-BE49-F238E27FC236}">
                  <a16:creationId xmlns:a16="http://schemas.microsoft.com/office/drawing/2014/main" id="{44313330-961B-4B83-824F-B667FB19D794}"/>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03" name="Rectangle: Rounded Corners 102">
              <a:extLst>
                <a:ext uri="{FF2B5EF4-FFF2-40B4-BE49-F238E27FC236}">
                  <a16:creationId xmlns:a16="http://schemas.microsoft.com/office/drawing/2014/main" id="{0E943CED-4229-4BF2-B702-E596E8188A23}"/>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sp>
        <p:nvSpPr>
          <p:cNvPr id="108" name="Rectangle: Rounded Corners 107">
            <a:extLst>
              <a:ext uri="{FF2B5EF4-FFF2-40B4-BE49-F238E27FC236}">
                <a16:creationId xmlns:a16="http://schemas.microsoft.com/office/drawing/2014/main" id="{DAE07EB1-282A-4777-B3FC-3BF39AAA9E4A}"/>
              </a:ext>
            </a:extLst>
          </p:cNvPr>
          <p:cNvSpPr/>
          <p:nvPr/>
        </p:nvSpPr>
        <p:spPr>
          <a:xfrm>
            <a:off x="5670947" y="4278406"/>
            <a:ext cx="180431" cy="180431"/>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sp>
        <p:nvSpPr>
          <p:cNvPr id="111" name="Rectangle: Rounded Corners 110">
            <a:extLst>
              <a:ext uri="{FF2B5EF4-FFF2-40B4-BE49-F238E27FC236}">
                <a16:creationId xmlns:a16="http://schemas.microsoft.com/office/drawing/2014/main" id="{AAAE49B2-F546-4FCE-9B61-7E49553DE9D5}"/>
              </a:ext>
            </a:extLst>
          </p:cNvPr>
          <p:cNvSpPr/>
          <p:nvPr/>
        </p:nvSpPr>
        <p:spPr>
          <a:xfrm>
            <a:off x="2954030" y="4289559"/>
            <a:ext cx="180431" cy="180431"/>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124" name="Rectangle: Rounded Corners 123">
            <a:extLst>
              <a:ext uri="{FF2B5EF4-FFF2-40B4-BE49-F238E27FC236}">
                <a16:creationId xmlns:a16="http://schemas.microsoft.com/office/drawing/2014/main" id="{183836D2-3D79-4FA7-853A-51D406F1764D}"/>
              </a:ext>
            </a:extLst>
          </p:cNvPr>
          <p:cNvSpPr/>
          <p:nvPr/>
        </p:nvSpPr>
        <p:spPr>
          <a:xfrm>
            <a:off x="5667919" y="5289020"/>
            <a:ext cx="180431" cy="1804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sp>
        <p:nvSpPr>
          <p:cNvPr id="129" name="Rectangle: Rounded Corners 128">
            <a:extLst>
              <a:ext uri="{FF2B5EF4-FFF2-40B4-BE49-F238E27FC236}">
                <a16:creationId xmlns:a16="http://schemas.microsoft.com/office/drawing/2014/main" id="{F19260E6-E662-40CA-8F9D-12E9933E24EE}"/>
              </a:ext>
            </a:extLst>
          </p:cNvPr>
          <p:cNvSpPr/>
          <p:nvPr/>
        </p:nvSpPr>
        <p:spPr>
          <a:xfrm>
            <a:off x="2951001" y="5289020"/>
            <a:ext cx="180431" cy="1804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grpSp>
        <p:nvGrpSpPr>
          <p:cNvPr id="5" name="Group 4">
            <a:extLst>
              <a:ext uri="{FF2B5EF4-FFF2-40B4-BE49-F238E27FC236}">
                <a16:creationId xmlns:a16="http://schemas.microsoft.com/office/drawing/2014/main" id="{872CCB39-857C-4F31-9F4D-C51FDEE890E2}"/>
              </a:ext>
            </a:extLst>
          </p:cNvPr>
          <p:cNvGrpSpPr/>
          <p:nvPr/>
        </p:nvGrpSpPr>
        <p:grpSpPr>
          <a:xfrm>
            <a:off x="1411462" y="5820143"/>
            <a:ext cx="9621408" cy="426720"/>
            <a:chOff x="752990" y="6984072"/>
            <a:chExt cx="11545689" cy="512064"/>
          </a:xfrm>
        </p:grpSpPr>
        <p:sp>
          <p:nvSpPr>
            <p:cNvPr id="3" name="TextBox 2">
              <a:extLst>
                <a:ext uri="{FF2B5EF4-FFF2-40B4-BE49-F238E27FC236}">
                  <a16:creationId xmlns:a16="http://schemas.microsoft.com/office/drawing/2014/main" id="{AEF99B83-0904-48C1-A848-83DEDAC99EE5}"/>
                </a:ext>
              </a:extLst>
            </p:cNvPr>
            <p:cNvSpPr txBox="1"/>
            <p:nvPr/>
          </p:nvSpPr>
          <p:spPr>
            <a:xfrm>
              <a:off x="752990" y="6984072"/>
              <a:ext cx="11545689" cy="512064"/>
            </a:xfrm>
            <a:prstGeom prst="rect">
              <a:avLst/>
            </a:prstGeom>
          </p:spPr>
          <p:txBody>
            <a:bodyPr wrap="non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IN" sz="1667"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Legend:      All                       Developer                           Advanced Developer                          Architect</a:t>
              </a:r>
            </a:p>
          </p:txBody>
        </p:sp>
        <p:sp>
          <p:nvSpPr>
            <p:cNvPr id="155" name="Rectangle: Rounded Corners 154">
              <a:extLst>
                <a:ext uri="{FF2B5EF4-FFF2-40B4-BE49-F238E27FC236}">
                  <a16:creationId xmlns:a16="http://schemas.microsoft.com/office/drawing/2014/main" id="{71AD654E-EE8A-4B9B-9396-ED188BBAEF9F}"/>
                </a:ext>
              </a:extLst>
            </p:cNvPr>
            <p:cNvSpPr/>
            <p:nvPr/>
          </p:nvSpPr>
          <p:spPr>
            <a:xfrm>
              <a:off x="1840883" y="7086600"/>
              <a:ext cx="216517" cy="2165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sp>
          <p:nvSpPr>
            <p:cNvPr id="156" name="Rectangle: Rounded Corners 155">
              <a:extLst>
                <a:ext uri="{FF2B5EF4-FFF2-40B4-BE49-F238E27FC236}">
                  <a16:creationId xmlns:a16="http://schemas.microsoft.com/office/drawing/2014/main" id="{2D98492B-A505-4285-8C33-57FAA07D9D4A}"/>
                </a:ext>
              </a:extLst>
            </p:cNvPr>
            <p:cNvSpPr/>
            <p:nvPr/>
          </p:nvSpPr>
          <p:spPr>
            <a:xfrm>
              <a:off x="3551661" y="7087532"/>
              <a:ext cx="216517" cy="216517"/>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157" name="Rectangle: Rounded Corners 156">
              <a:extLst>
                <a:ext uri="{FF2B5EF4-FFF2-40B4-BE49-F238E27FC236}">
                  <a16:creationId xmlns:a16="http://schemas.microsoft.com/office/drawing/2014/main" id="{0F1AE629-DBCC-4C82-80A2-15CD4359B9B1}"/>
                </a:ext>
              </a:extLst>
            </p:cNvPr>
            <p:cNvSpPr/>
            <p:nvPr/>
          </p:nvSpPr>
          <p:spPr>
            <a:xfrm>
              <a:off x="6271474" y="7075265"/>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58" name="Rectangle: Rounded Corners 157">
              <a:extLst>
                <a:ext uri="{FF2B5EF4-FFF2-40B4-BE49-F238E27FC236}">
                  <a16:creationId xmlns:a16="http://schemas.microsoft.com/office/drawing/2014/main" id="{FA3E6781-BAFA-47F7-AD49-A45CF9DE1CDF}"/>
                </a:ext>
              </a:extLst>
            </p:cNvPr>
            <p:cNvSpPr/>
            <p:nvPr/>
          </p:nvSpPr>
          <p:spPr>
            <a:xfrm>
              <a:off x="10182492" y="706411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59" name="Group 158">
            <a:extLst>
              <a:ext uri="{FF2B5EF4-FFF2-40B4-BE49-F238E27FC236}">
                <a16:creationId xmlns:a16="http://schemas.microsoft.com/office/drawing/2014/main" id="{579197E5-9136-4D97-8B4A-2438A5382705}"/>
              </a:ext>
            </a:extLst>
          </p:cNvPr>
          <p:cNvGrpSpPr/>
          <p:nvPr/>
        </p:nvGrpSpPr>
        <p:grpSpPr>
          <a:xfrm>
            <a:off x="8542676" y="4102827"/>
            <a:ext cx="180431" cy="368092"/>
            <a:chOff x="6805136" y="2565171"/>
            <a:chExt cx="216517" cy="441710"/>
          </a:xfrm>
        </p:grpSpPr>
        <p:sp>
          <p:nvSpPr>
            <p:cNvPr id="160" name="Rectangle: Rounded Corners 159">
              <a:extLst>
                <a:ext uri="{FF2B5EF4-FFF2-40B4-BE49-F238E27FC236}">
                  <a16:creationId xmlns:a16="http://schemas.microsoft.com/office/drawing/2014/main" id="{D3F85EFF-5DE0-44AC-B5EE-CCEDE9F67FCA}"/>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61" name="Rectangle: Rounded Corners 160">
              <a:extLst>
                <a:ext uri="{FF2B5EF4-FFF2-40B4-BE49-F238E27FC236}">
                  <a16:creationId xmlns:a16="http://schemas.microsoft.com/office/drawing/2014/main" id="{B8253DA8-22F4-423A-9B3F-0028E16B9AE8}"/>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62" name="Group 161">
            <a:extLst>
              <a:ext uri="{FF2B5EF4-FFF2-40B4-BE49-F238E27FC236}">
                <a16:creationId xmlns:a16="http://schemas.microsoft.com/office/drawing/2014/main" id="{AA7D6FD9-CA7B-462C-BF88-9B7B7D1591D9}"/>
              </a:ext>
            </a:extLst>
          </p:cNvPr>
          <p:cNvGrpSpPr/>
          <p:nvPr/>
        </p:nvGrpSpPr>
        <p:grpSpPr>
          <a:xfrm>
            <a:off x="8534400" y="5088882"/>
            <a:ext cx="180431" cy="368092"/>
            <a:chOff x="6805136" y="2565171"/>
            <a:chExt cx="216517" cy="441710"/>
          </a:xfrm>
        </p:grpSpPr>
        <p:sp>
          <p:nvSpPr>
            <p:cNvPr id="163" name="Rectangle: Rounded Corners 162">
              <a:extLst>
                <a:ext uri="{FF2B5EF4-FFF2-40B4-BE49-F238E27FC236}">
                  <a16:creationId xmlns:a16="http://schemas.microsoft.com/office/drawing/2014/main" id="{939119BB-FF33-42BD-9AC9-5D2ABAA83BDB}"/>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64" name="Rectangle: Rounded Corners 163">
              <a:extLst>
                <a:ext uri="{FF2B5EF4-FFF2-40B4-BE49-F238E27FC236}">
                  <a16:creationId xmlns:a16="http://schemas.microsoft.com/office/drawing/2014/main" id="{4CFA58E8-25DD-4DCA-AE3A-6ABD40A44728}"/>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65" name="Group 164">
            <a:extLst>
              <a:ext uri="{FF2B5EF4-FFF2-40B4-BE49-F238E27FC236}">
                <a16:creationId xmlns:a16="http://schemas.microsoft.com/office/drawing/2014/main" id="{AB1E2950-71CE-45C2-9EEC-0DDC63319757}"/>
              </a:ext>
            </a:extLst>
          </p:cNvPr>
          <p:cNvGrpSpPr/>
          <p:nvPr/>
        </p:nvGrpSpPr>
        <p:grpSpPr>
          <a:xfrm>
            <a:off x="11394419" y="2103579"/>
            <a:ext cx="180431" cy="368092"/>
            <a:chOff x="6805136" y="2565171"/>
            <a:chExt cx="216517" cy="441710"/>
          </a:xfrm>
        </p:grpSpPr>
        <p:sp>
          <p:nvSpPr>
            <p:cNvPr id="166" name="Rectangle: Rounded Corners 165">
              <a:extLst>
                <a:ext uri="{FF2B5EF4-FFF2-40B4-BE49-F238E27FC236}">
                  <a16:creationId xmlns:a16="http://schemas.microsoft.com/office/drawing/2014/main" id="{D72B5B24-BBAA-43C3-9D28-1BD8E7F8161F}"/>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67" name="Rectangle: Rounded Corners 166">
              <a:extLst>
                <a:ext uri="{FF2B5EF4-FFF2-40B4-BE49-F238E27FC236}">
                  <a16:creationId xmlns:a16="http://schemas.microsoft.com/office/drawing/2014/main" id="{AF1184C5-8290-413C-8509-A6561DF6BFDB}"/>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68" name="Group 167">
            <a:extLst>
              <a:ext uri="{FF2B5EF4-FFF2-40B4-BE49-F238E27FC236}">
                <a16:creationId xmlns:a16="http://schemas.microsoft.com/office/drawing/2014/main" id="{CA198332-BFEC-443C-A4A9-BFAF61D723F7}"/>
              </a:ext>
            </a:extLst>
          </p:cNvPr>
          <p:cNvGrpSpPr/>
          <p:nvPr/>
        </p:nvGrpSpPr>
        <p:grpSpPr>
          <a:xfrm>
            <a:off x="11394418" y="3099125"/>
            <a:ext cx="180431" cy="368092"/>
            <a:chOff x="6805136" y="2565171"/>
            <a:chExt cx="216517" cy="441710"/>
          </a:xfrm>
        </p:grpSpPr>
        <p:sp>
          <p:nvSpPr>
            <p:cNvPr id="169" name="Rectangle: Rounded Corners 168">
              <a:extLst>
                <a:ext uri="{FF2B5EF4-FFF2-40B4-BE49-F238E27FC236}">
                  <a16:creationId xmlns:a16="http://schemas.microsoft.com/office/drawing/2014/main" id="{3E9F2004-309F-49E7-9F8F-B55EC22DEDBA}"/>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70" name="Rectangle: Rounded Corners 169">
              <a:extLst>
                <a:ext uri="{FF2B5EF4-FFF2-40B4-BE49-F238E27FC236}">
                  <a16:creationId xmlns:a16="http://schemas.microsoft.com/office/drawing/2014/main" id="{20BBC157-23C1-49BD-B642-531BEEA6013F}"/>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sp>
        <p:nvSpPr>
          <p:cNvPr id="171" name="Rectangle: Rounded Corners 170">
            <a:extLst>
              <a:ext uri="{FF2B5EF4-FFF2-40B4-BE49-F238E27FC236}">
                <a16:creationId xmlns:a16="http://schemas.microsoft.com/office/drawing/2014/main" id="{1D3A6FEE-6B82-45E0-AF20-2ADE7B7FF5C2}"/>
              </a:ext>
            </a:extLst>
          </p:cNvPr>
          <p:cNvSpPr/>
          <p:nvPr/>
        </p:nvSpPr>
        <p:spPr>
          <a:xfrm>
            <a:off x="11401970" y="4289559"/>
            <a:ext cx="180431" cy="180431"/>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nvGrpSpPr>
          <p:cNvPr id="172" name="Group 171">
            <a:extLst>
              <a:ext uri="{FF2B5EF4-FFF2-40B4-BE49-F238E27FC236}">
                <a16:creationId xmlns:a16="http://schemas.microsoft.com/office/drawing/2014/main" id="{FE09BE58-82E2-4287-8C1E-715C6921FC08}"/>
              </a:ext>
            </a:extLst>
          </p:cNvPr>
          <p:cNvGrpSpPr/>
          <p:nvPr/>
        </p:nvGrpSpPr>
        <p:grpSpPr>
          <a:xfrm>
            <a:off x="11401970" y="5092497"/>
            <a:ext cx="180431" cy="368092"/>
            <a:chOff x="6805136" y="2565171"/>
            <a:chExt cx="216517" cy="441710"/>
          </a:xfrm>
        </p:grpSpPr>
        <p:sp>
          <p:nvSpPr>
            <p:cNvPr id="173" name="Rectangle: Rounded Corners 172">
              <a:extLst>
                <a:ext uri="{FF2B5EF4-FFF2-40B4-BE49-F238E27FC236}">
                  <a16:creationId xmlns:a16="http://schemas.microsoft.com/office/drawing/2014/main" id="{F0C9A2AF-25E4-45E9-BBAA-714DBCFEEB6B}"/>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74" name="Rectangle: Rounded Corners 173">
              <a:extLst>
                <a:ext uri="{FF2B5EF4-FFF2-40B4-BE49-F238E27FC236}">
                  <a16:creationId xmlns:a16="http://schemas.microsoft.com/office/drawing/2014/main" id="{52A32D47-7183-46D4-9C35-AAD2563DB7C0}"/>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spTree>
    <p:extLst>
      <p:ext uri="{BB962C8B-B14F-4D97-AF65-F5344CB8AC3E}">
        <p14:creationId xmlns:p14="http://schemas.microsoft.com/office/powerpoint/2010/main" val="15426563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Configuration Management</a:t>
            </a:r>
            <a:endParaRPr lang="en-IN" dirty="0"/>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US" dirty="0"/>
              <a:t>What about non-Java/non-Spring Clients?</a:t>
            </a:r>
            <a:endParaRPr lang="en-IN" dirty="0"/>
          </a:p>
        </p:txBody>
      </p:sp>
      <p:sp>
        <p:nvSpPr>
          <p:cNvPr id="13" name="Rectangle 12">
            <a:extLst>
              <a:ext uri="{FF2B5EF4-FFF2-40B4-BE49-F238E27FC236}">
                <a16:creationId xmlns:a16="http://schemas.microsoft.com/office/drawing/2014/main" id="{A1C6166C-F9AD-4C6C-973D-A5D8A25FB594}"/>
              </a:ext>
            </a:extLst>
          </p:cNvPr>
          <p:cNvSpPr/>
          <p:nvPr/>
        </p:nvSpPr>
        <p:spPr>
          <a:xfrm>
            <a:off x="381000" y="1552027"/>
            <a:ext cx="10470614" cy="2400657"/>
          </a:xfrm>
          <a:prstGeom prst="rect">
            <a:avLst/>
          </a:prstGeom>
        </p:spPr>
        <p:txBody>
          <a:bodyPr wrap="square">
            <a:spAutoFit/>
          </a:bodyPr>
          <a:lstStyle/>
          <a:p>
            <a:pPr marL="342900" lvl="1" indent="-342900">
              <a:buFont typeface="Arial" panose="020B0604020202020204" pitchFamily="34" charset="0"/>
              <a:buChar char="•"/>
            </a:pPr>
            <a:r>
              <a:rPr lang="en-US" sz="2000" dirty="0">
                <a:solidFill>
                  <a:srgbClr val="000000"/>
                </a:solidFill>
                <a:latin typeface="IBM Plex Sans" panose="020B0503050203000203" pitchFamily="34" charset="0"/>
              </a:rPr>
              <a:t>Spring Cloud Server exposes properties over simple HTTP interface</a:t>
            </a:r>
          </a:p>
          <a:p>
            <a:pPr marL="742950" lvl="1" indent="-285750">
              <a:buFont typeface="Courier New" panose="02070309020205020404" pitchFamily="49" charset="0"/>
              <a:buChar char="o"/>
            </a:pPr>
            <a:r>
              <a:rPr lang="en-US" dirty="0">
                <a:solidFill>
                  <a:srgbClr val="000000"/>
                </a:solidFill>
                <a:latin typeface="IBM Plex Sans" panose="020B0503050203000203" pitchFamily="34" charset="0"/>
              </a:rPr>
              <a:t>http://&lt;server&gt;:&lt;port&gt;/&lt;spring.application.name&gt;/&lt;profile&gt;</a:t>
            </a:r>
          </a:p>
          <a:p>
            <a:pPr marL="742950" lvl="1" indent="-285750">
              <a:buFont typeface="Courier New" panose="02070309020205020404" pitchFamily="49" charset="0"/>
              <a:buChar char="o"/>
            </a:pPr>
            <a:endParaRPr lang="en-US" dirty="0">
              <a:solidFill>
                <a:srgbClr val="000000"/>
              </a:solidFill>
              <a:latin typeface="IBM Plex Sans" panose="020B0503050203000203" pitchFamily="34" charset="0"/>
            </a:endParaRPr>
          </a:p>
          <a:p>
            <a:pPr marL="342900" lvl="1" indent="-342900">
              <a:buFont typeface="Arial" panose="020B0604020202020204" pitchFamily="34" charset="0"/>
              <a:buChar char="•"/>
            </a:pPr>
            <a:r>
              <a:rPr lang="en-US" sz="2000" dirty="0">
                <a:solidFill>
                  <a:srgbClr val="000000"/>
                </a:solidFill>
                <a:latin typeface="IBM Plex Sans" panose="020B0503050203000203" pitchFamily="34" charset="0"/>
              </a:rPr>
              <a:t>Reasonably easy to call server from any application</a:t>
            </a:r>
          </a:p>
          <a:p>
            <a:pPr marL="742950" lvl="1" indent="-285750">
              <a:buFont typeface="Courier New" panose="02070309020205020404" pitchFamily="49" charset="0"/>
              <a:buChar char="o"/>
            </a:pPr>
            <a:r>
              <a:rPr lang="en-US" dirty="0">
                <a:solidFill>
                  <a:srgbClr val="000000"/>
                </a:solidFill>
                <a:latin typeface="IBM Plex Sans" panose="020B0503050203000203" pitchFamily="34" charset="0"/>
              </a:rPr>
              <a:t>Just not as automated as Spring</a:t>
            </a:r>
          </a:p>
          <a:p>
            <a:pPr marL="3429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4793684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Configuration Management</a:t>
            </a:r>
            <a:endParaRPr lang="en-IN" dirty="0"/>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US" dirty="0"/>
              <a:t>What if the Config Server is Down?</a:t>
            </a:r>
            <a:endParaRPr lang="en-IN" dirty="0"/>
          </a:p>
        </p:txBody>
      </p:sp>
      <p:sp>
        <p:nvSpPr>
          <p:cNvPr id="13" name="Rectangle 12">
            <a:extLst>
              <a:ext uri="{FF2B5EF4-FFF2-40B4-BE49-F238E27FC236}">
                <a16:creationId xmlns:a16="http://schemas.microsoft.com/office/drawing/2014/main" id="{A1C6166C-F9AD-4C6C-973D-A5D8A25FB594}"/>
              </a:ext>
            </a:extLst>
          </p:cNvPr>
          <p:cNvSpPr/>
          <p:nvPr/>
        </p:nvSpPr>
        <p:spPr>
          <a:xfrm>
            <a:off x="381000" y="1552027"/>
            <a:ext cx="10470614" cy="3847207"/>
          </a:xfrm>
          <a:prstGeom prst="rect">
            <a:avLst/>
          </a:prstGeom>
        </p:spPr>
        <p:txBody>
          <a:bodyPr wrap="square">
            <a:spAutoFit/>
          </a:bodyPr>
          <a:lstStyle/>
          <a:p>
            <a:pPr marL="342900" lvl="1" indent="-342900">
              <a:buFont typeface="Arial" panose="020B0604020202020204" pitchFamily="34" charset="0"/>
              <a:buChar char="•"/>
            </a:pPr>
            <a:r>
              <a:rPr lang="en-US" sz="2000" dirty="0">
                <a:solidFill>
                  <a:srgbClr val="000000"/>
                </a:solidFill>
                <a:latin typeface="IBM Plex Sans" panose="020B0503050203000203" pitchFamily="34" charset="0"/>
              </a:rPr>
              <a:t>Spring Cloud Config Server should typically run on several instances.</a:t>
            </a:r>
          </a:p>
          <a:p>
            <a:pPr marL="742950" lvl="1" indent="-285750">
              <a:buFont typeface="Courier New" panose="02070309020205020404" pitchFamily="49" charset="0"/>
              <a:buChar char="o"/>
            </a:pPr>
            <a:r>
              <a:rPr lang="en-US" dirty="0">
                <a:solidFill>
                  <a:srgbClr val="000000"/>
                </a:solidFill>
                <a:latin typeface="IBM Plex Sans" panose="020B0503050203000203" pitchFamily="34" charset="0"/>
              </a:rPr>
              <a:t>So, downtime should be a non-issue.</a:t>
            </a:r>
          </a:p>
          <a:p>
            <a:pPr marL="742950" lvl="1" indent="-285750">
              <a:buFont typeface="Courier New" panose="02070309020205020404" pitchFamily="49" charset="0"/>
              <a:buChar char="o"/>
            </a:pPr>
            <a:endParaRPr lang="en-US" dirty="0">
              <a:solidFill>
                <a:srgbClr val="000000"/>
              </a:solidFill>
              <a:latin typeface="IBM Plex Sans" panose="020B0503050203000203" pitchFamily="34" charset="0"/>
            </a:endParaRPr>
          </a:p>
          <a:p>
            <a:pPr marL="342900" lvl="1" indent="-342900">
              <a:buFont typeface="Arial" panose="020B0604020202020204" pitchFamily="34" charset="0"/>
              <a:buChar char="•"/>
            </a:pPr>
            <a:r>
              <a:rPr lang="en-US" sz="2000" dirty="0">
                <a:solidFill>
                  <a:srgbClr val="000000"/>
                </a:solidFill>
                <a:latin typeface="IBM Plex Sans" panose="020B0503050203000203" pitchFamily="34" charset="0"/>
              </a:rPr>
              <a:t>Client application can control policy of how to handle missing config server.</a:t>
            </a:r>
          </a:p>
          <a:p>
            <a:pPr marL="742950" lvl="1" indent="-285750">
              <a:buFont typeface="Courier New" panose="02070309020205020404" pitchFamily="49" charset="0"/>
              <a:buChar char="o"/>
            </a:pPr>
            <a:r>
              <a:rPr lang="en-US" dirty="0" err="1">
                <a:solidFill>
                  <a:srgbClr val="000000"/>
                </a:solidFill>
                <a:latin typeface="IBM Plex Sans" panose="020B0503050203000203" pitchFamily="34" charset="0"/>
              </a:rPr>
              <a:t>spring.cloud.config.failFast</a:t>
            </a:r>
            <a:r>
              <a:rPr lang="en-US" dirty="0">
                <a:solidFill>
                  <a:srgbClr val="000000"/>
                </a:solidFill>
                <a:latin typeface="IBM Plex Sans" panose="020B0503050203000203" pitchFamily="34" charset="0"/>
              </a:rPr>
              <a:t>=true  </a:t>
            </a:r>
          </a:p>
          <a:p>
            <a:pPr marL="742950" lvl="1" indent="-285750">
              <a:buFont typeface="Courier New" panose="02070309020205020404" pitchFamily="49" charset="0"/>
              <a:buChar char="o"/>
            </a:pPr>
            <a:r>
              <a:rPr lang="en-US" dirty="0">
                <a:solidFill>
                  <a:srgbClr val="000000"/>
                </a:solidFill>
                <a:latin typeface="IBM Plex Sans" panose="020B0503050203000203" pitchFamily="34" charset="0"/>
              </a:rPr>
              <a:t>Default is false.</a:t>
            </a:r>
          </a:p>
          <a:p>
            <a:pPr marL="742950" lvl="1" indent="-285750">
              <a:buFont typeface="Courier New" panose="02070309020205020404" pitchFamily="49" charset="0"/>
              <a:buChar char="o"/>
            </a:pPr>
            <a:endParaRPr lang="en-US" dirty="0">
              <a:solidFill>
                <a:srgbClr val="000000"/>
              </a:solidFill>
              <a:latin typeface="IBM Plex Sans" panose="020B0503050203000203" pitchFamily="34" charset="0"/>
            </a:endParaRPr>
          </a:p>
          <a:p>
            <a:pPr marL="342900" lvl="1" indent="-342900">
              <a:buFont typeface="Arial" panose="020B0604020202020204" pitchFamily="34" charset="0"/>
              <a:buChar char="•"/>
            </a:pPr>
            <a:r>
              <a:rPr lang="en-US" sz="2000" dirty="0">
                <a:solidFill>
                  <a:srgbClr val="000000"/>
                </a:solidFill>
                <a:latin typeface="IBM Plex Sans" panose="020B0503050203000203" pitchFamily="34" charset="0"/>
              </a:rPr>
              <a:t>Config Server settings override local settings.</a:t>
            </a:r>
          </a:p>
          <a:p>
            <a:pPr marL="742950" lvl="1" indent="-285750">
              <a:buFont typeface="Courier New" panose="02070309020205020404" pitchFamily="49" charset="0"/>
              <a:buChar char="o"/>
            </a:pPr>
            <a:r>
              <a:rPr lang="en-US" dirty="0">
                <a:solidFill>
                  <a:srgbClr val="000000"/>
                </a:solidFill>
                <a:latin typeface="IBM Plex Sans" panose="020B0503050203000203" pitchFamily="34" charset="0"/>
              </a:rPr>
              <a:t>Strategy: provide local fallback settings</a:t>
            </a:r>
          </a:p>
          <a:p>
            <a:pPr marL="342900" lvl="1"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11461534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Configuration Management</a:t>
            </a:r>
            <a:endParaRPr lang="en-IN" dirty="0"/>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US" dirty="0"/>
              <a:t>What About Running Offline? (Testing)</a:t>
            </a:r>
            <a:endParaRPr lang="en-IN" dirty="0"/>
          </a:p>
        </p:txBody>
      </p:sp>
      <p:sp>
        <p:nvSpPr>
          <p:cNvPr id="13" name="Rectangle 12">
            <a:extLst>
              <a:ext uri="{FF2B5EF4-FFF2-40B4-BE49-F238E27FC236}">
                <a16:creationId xmlns:a16="http://schemas.microsoft.com/office/drawing/2014/main" id="{A1C6166C-F9AD-4C6C-973D-A5D8A25FB594}"/>
              </a:ext>
            </a:extLst>
          </p:cNvPr>
          <p:cNvSpPr/>
          <p:nvPr/>
        </p:nvSpPr>
        <p:spPr>
          <a:xfrm>
            <a:off x="381000" y="1552027"/>
            <a:ext cx="10470614" cy="4678204"/>
          </a:xfrm>
          <a:prstGeom prst="rect">
            <a:avLst/>
          </a:prstGeom>
        </p:spPr>
        <p:txBody>
          <a:bodyPr wrap="square">
            <a:spAutoFit/>
          </a:bodyPr>
          <a:lstStyle/>
          <a:p>
            <a:pPr marL="342900" lvl="1" indent="-342900">
              <a:buFont typeface="Arial" panose="020B0604020202020204" pitchFamily="34" charset="0"/>
              <a:buChar char="•"/>
            </a:pPr>
            <a:r>
              <a:rPr lang="en-US" sz="2000" dirty="0">
                <a:solidFill>
                  <a:srgbClr val="000000"/>
                </a:solidFill>
                <a:latin typeface="IBM Plex Sans" panose="020B0503050203000203" pitchFamily="34" charset="0"/>
              </a:rPr>
              <a:t>Config Server supports local file sources rather than source control: Handy for testing</a:t>
            </a:r>
          </a:p>
          <a:p>
            <a:pPr marL="342900" lvl="1"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lvl="1" indent="-342900">
              <a:buFont typeface="Arial" panose="020B0604020202020204" pitchFamily="34" charset="0"/>
              <a:buChar char="•"/>
            </a:pPr>
            <a:r>
              <a:rPr lang="en-US" sz="2000" dirty="0">
                <a:solidFill>
                  <a:srgbClr val="000000"/>
                </a:solidFill>
                <a:latin typeface="IBM Plex Sans" panose="020B0503050203000203" pitchFamily="34" charset="0"/>
              </a:rPr>
              <a:t>Configure location of files:</a:t>
            </a:r>
          </a:p>
          <a:p>
            <a:pPr marL="342900" lvl="1"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lvl="1"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lvl="1"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lvl="1"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lvl="1"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lvl="1"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lvl="1"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lvl="1"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lvl="1"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lvl="1"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lvl="1" indent="-342900">
              <a:buFont typeface="Arial" panose="020B0604020202020204" pitchFamily="34" charset="0"/>
              <a:buChar char="•"/>
            </a:pPr>
            <a:r>
              <a:rPr lang="en-US" sz="2000" dirty="0">
                <a:solidFill>
                  <a:srgbClr val="000000"/>
                </a:solidFill>
                <a:latin typeface="IBM Plex Sans" panose="020B0503050203000203" pitchFamily="34" charset="0"/>
              </a:rPr>
              <a:t>Run with “native” profile to activate</a:t>
            </a:r>
          </a:p>
          <a:p>
            <a:pPr marL="742950" lvl="1" indent="-285750">
              <a:buFont typeface="Courier New" panose="02070309020205020404" pitchFamily="49" charset="0"/>
              <a:buChar char="o"/>
            </a:pPr>
            <a:r>
              <a:rPr lang="en-US" dirty="0" err="1">
                <a:solidFill>
                  <a:srgbClr val="000000"/>
                </a:solidFill>
                <a:latin typeface="IBM Plex Sans" panose="020B0503050203000203" pitchFamily="34" charset="0"/>
              </a:rPr>
              <a:t>spring.profiles.active</a:t>
            </a:r>
            <a:r>
              <a:rPr lang="en-US" dirty="0">
                <a:solidFill>
                  <a:srgbClr val="000000"/>
                </a:solidFill>
                <a:latin typeface="IBM Plex Sans" panose="020B0503050203000203" pitchFamily="34" charset="0"/>
              </a:rPr>
              <a:t> = native</a:t>
            </a:r>
          </a:p>
        </p:txBody>
      </p:sp>
      <p:sp>
        <p:nvSpPr>
          <p:cNvPr id="6" name="TextBox 5">
            <a:extLst>
              <a:ext uri="{FF2B5EF4-FFF2-40B4-BE49-F238E27FC236}">
                <a16:creationId xmlns:a16="http://schemas.microsoft.com/office/drawing/2014/main" id="{5E91EA04-E7E7-415B-9346-4E72EC04DE87}"/>
              </a:ext>
            </a:extLst>
          </p:cNvPr>
          <p:cNvSpPr txBox="1"/>
          <p:nvPr/>
        </p:nvSpPr>
        <p:spPr>
          <a:xfrm>
            <a:off x="873752" y="2619277"/>
            <a:ext cx="8258042" cy="2817892"/>
          </a:xfrm>
          <a:prstGeom prst="rect">
            <a:avLst/>
          </a:prstGeom>
          <a:solidFill>
            <a:srgbClr val="FFFFCC"/>
          </a:solidFill>
          <a:ln w="0">
            <a:solidFill>
              <a:srgbClr val="000000"/>
            </a:solidFill>
            <a:prstDash val="solid"/>
          </a:ln>
        </p:spPr>
        <p:txBody>
          <a:bodyPr vert="horz" wrap="square" lIns="81000" tIns="74520" rIns="81000" bIns="74520" anchor="ctr" anchorCtr="0" compatLnSpc="0">
            <a:spAutoFit/>
          </a:bodyPr>
          <a:lstStyle/>
          <a:p>
            <a:pPr defTabSz="822960" hangingPunct="0"/>
            <a:r>
              <a:rPr lang="en-US" sz="1600" dirty="0">
                <a:solidFill>
                  <a:schemeClr val="tx1">
                    <a:lumMod val="65000"/>
                    <a:lumOff val="35000"/>
                  </a:schemeClr>
                </a:solidFill>
                <a:latin typeface="IBM Plex Sans" panose="020B0503050203000203" pitchFamily="34" charset="0"/>
                <a:ea typeface="Monaco" pitchFamily="49"/>
                <a:cs typeface="Monaco" pitchFamily="49"/>
              </a:rPr>
              <a:t>---</a:t>
            </a:r>
          </a:p>
          <a:p>
            <a:pPr defTabSz="822960" hangingPunct="0"/>
            <a:r>
              <a:rPr lang="en-US" sz="1600" dirty="0">
                <a:solidFill>
                  <a:schemeClr val="tx1">
                    <a:lumMod val="65000"/>
                    <a:lumOff val="35000"/>
                  </a:schemeClr>
                </a:solidFill>
                <a:latin typeface="IBM Plex Sans" panose="020B0503050203000203" pitchFamily="34" charset="0"/>
                <a:ea typeface="Monaco" pitchFamily="49"/>
                <a:cs typeface="Monaco" pitchFamily="49"/>
              </a:rPr>
              <a:t>spring:</a:t>
            </a:r>
          </a:p>
          <a:p>
            <a:pPr defTabSz="822960" hangingPunct="0"/>
            <a:r>
              <a:rPr lang="en-US" sz="1600" dirty="0">
                <a:solidFill>
                  <a:schemeClr val="tx1">
                    <a:lumMod val="65000"/>
                    <a:lumOff val="35000"/>
                  </a:schemeClr>
                </a:solidFill>
                <a:latin typeface="IBM Plex Sans" panose="020B0503050203000203" pitchFamily="34" charset="0"/>
                <a:ea typeface="Monaco" pitchFamily="49"/>
                <a:cs typeface="Monaco" pitchFamily="49"/>
              </a:rPr>
              <a:t>  cloud:</a:t>
            </a:r>
          </a:p>
          <a:p>
            <a:pPr defTabSz="822960" hangingPunct="0"/>
            <a:r>
              <a:rPr lang="en-US" sz="1600" dirty="0">
                <a:solidFill>
                  <a:schemeClr val="tx1">
                    <a:lumMod val="65000"/>
                    <a:lumOff val="35000"/>
                  </a:schemeClr>
                </a:solidFill>
                <a:latin typeface="IBM Plex Sans" panose="020B0503050203000203" pitchFamily="34" charset="0"/>
                <a:ea typeface="Monaco" pitchFamily="49"/>
                <a:cs typeface="Monaco" pitchFamily="49"/>
              </a:rPr>
              <a:t>    config:</a:t>
            </a:r>
          </a:p>
          <a:p>
            <a:pPr defTabSz="822960" hangingPunct="0"/>
            <a:r>
              <a:rPr lang="en-US" sz="1600" dirty="0">
                <a:solidFill>
                  <a:schemeClr val="tx1">
                    <a:lumMod val="65000"/>
                    <a:lumOff val="35000"/>
                  </a:schemeClr>
                </a:solidFill>
                <a:latin typeface="IBM Plex Sans" panose="020B0503050203000203" pitchFamily="34" charset="0"/>
                <a:ea typeface="Monaco" pitchFamily="49"/>
                <a:cs typeface="Monaco" pitchFamily="49"/>
              </a:rPr>
              <a:t>      server:</a:t>
            </a:r>
          </a:p>
          <a:p>
            <a:pPr defTabSz="822960" hangingPunct="0"/>
            <a:r>
              <a:rPr lang="en-US" sz="1600" dirty="0">
                <a:solidFill>
                  <a:schemeClr val="tx1">
                    <a:lumMod val="65000"/>
                    <a:lumOff val="35000"/>
                  </a:schemeClr>
                </a:solidFill>
                <a:latin typeface="IBM Plex Sans" panose="020B0503050203000203" pitchFamily="34" charset="0"/>
                <a:ea typeface="Monaco" pitchFamily="49"/>
                <a:cs typeface="Monaco" pitchFamily="49"/>
              </a:rPr>
              <a:t>        git:</a:t>
            </a:r>
          </a:p>
          <a:p>
            <a:pPr defTabSz="822960" hangingPunct="0"/>
            <a:r>
              <a:rPr lang="en-US" sz="1600" dirty="0">
                <a:solidFill>
                  <a:schemeClr val="tx1">
                    <a:lumMod val="65000"/>
                    <a:lumOff val="35000"/>
                  </a:schemeClr>
                </a:solidFill>
                <a:latin typeface="IBM Plex Sans" panose="020B0503050203000203" pitchFamily="34" charset="0"/>
                <a:ea typeface="Monaco" pitchFamily="49"/>
                <a:cs typeface="Monaco" pitchFamily="49"/>
              </a:rPr>
              <a:t>          </a:t>
            </a:r>
            <a:r>
              <a:rPr lang="en-US" sz="1600" dirty="0" err="1">
                <a:solidFill>
                  <a:schemeClr val="tx1">
                    <a:lumMod val="65000"/>
                    <a:lumOff val="35000"/>
                  </a:schemeClr>
                </a:solidFill>
                <a:latin typeface="IBM Plex Sans" panose="020B0503050203000203" pitchFamily="34" charset="0"/>
                <a:ea typeface="Monaco" pitchFamily="49"/>
                <a:cs typeface="Monaco" pitchFamily="49"/>
              </a:rPr>
              <a:t>uri</a:t>
            </a:r>
            <a:r>
              <a:rPr lang="en-US" sz="1600" dirty="0">
                <a:solidFill>
                  <a:schemeClr val="tx1">
                    <a:lumMod val="65000"/>
                    <a:lumOff val="35000"/>
                  </a:schemeClr>
                </a:solidFill>
                <a:latin typeface="IBM Plex Sans" panose="020B0503050203000203" pitchFamily="34" charset="0"/>
                <a:ea typeface="Monaco" pitchFamily="49"/>
                <a:cs typeface="Monaco" pitchFamily="49"/>
              </a:rPr>
              <a:t>: https://github.com/kennyk65/Microservices-With-Spring-Student-Files</a:t>
            </a:r>
          </a:p>
          <a:p>
            <a:pPr defTabSz="822960" hangingPunct="0"/>
            <a:r>
              <a:rPr lang="en-US" sz="1600" dirty="0">
                <a:solidFill>
                  <a:schemeClr val="tx1">
                    <a:lumMod val="65000"/>
                    <a:lumOff val="35000"/>
                  </a:schemeClr>
                </a:solidFill>
                <a:latin typeface="IBM Plex Sans" panose="020B0503050203000203" pitchFamily="34" charset="0"/>
                <a:ea typeface="Monaco" pitchFamily="49"/>
                <a:cs typeface="Monaco" pitchFamily="49"/>
              </a:rPr>
              <a:t>          </a:t>
            </a:r>
            <a:r>
              <a:rPr lang="en-US" sz="1600" dirty="0" err="1">
                <a:solidFill>
                  <a:schemeClr val="tx1">
                    <a:lumMod val="65000"/>
                    <a:lumOff val="35000"/>
                  </a:schemeClr>
                </a:solidFill>
                <a:latin typeface="IBM Plex Sans" panose="020B0503050203000203" pitchFamily="34" charset="0"/>
                <a:ea typeface="Monaco" pitchFamily="49"/>
                <a:cs typeface="Monaco" pitchFamily="49"/>
              </a:rPr>
              <a:t>searchPaths</a:t>
            </a:r>
            <a:r>
              <a:rPr lang="en-US" sz="1600" dirty="0">
                <a:solidFill>
                  <a:schemeClr val="tx1">
                    <a:lumMod val="65000"/>
                    <a:lumOff val="35000"/>
                  </a:schemeClr>
                </a:solidFill>
                <a:latin typeface="IBM Plex Sans" panose="020B0503050203000203" pitchFamily="34" charset="0"/>
                <a:ea typeface="Monaco" pitchFamily="49"/>
                <a:cs typeface="Monaco" pitchFamily="49"/>
              </a:rPr>
              <a:t>: </a:t>
            </a:r>
            <a:r>
              <a:rPr lang="en-US" sz="1600" dirty="0" err="1">
                <a:solidFill>
                  <a:schemeClr val="tx1">
                    <a:lumMod val="65000"/>
                    <a:lumOff val="35000"/>
                  </a:schemeClr>
                </a:solidFill>
                <a:latin typeface="IBM Plex Sans" panose="020B0503050203000203" pitchFamily="34" charset="0"/>
                <a:ea typeface="Monaco" pitchFamily="49"/>
                <a:cs typeface="Monaco" pitchFamily="49"/>
              </a:rPr>
              <a:t>ConfigData</a:t>
            </a:r>
            <a:endParaRPr lang="en-US" sz="1600" dirty="0">
              <a:solidFill>
                <a:schemeClr val="tx1">
                  <a:lumMod val="65000"/>
                  <a:lumOff val="35000"/>
                </a:schemeClr>
              </a:solidFill>
              <a:latin typeface="IBM Plex Sans" panose="020B0503050203000203" pitchFamily="34" charset="0"/>
              <a:ea typeface="Monaco" pitchFamily="49"/>
              <a:cs typeface="Monaco" pitchFamily="49"/>
            </a:endParaRPr>
          </a:p>
          <a:p>
            <a:pPr defTabSz="822960" hangingPunct="0"/>
            <a:r>
              <a:rPr lang="en-US" sz="1600" b="1" dirty="0">
                <a:solidFill>
                  <a:srgbClr val="333333"/>
                </a:solidFill>
                <a:latin typeface="IBM Plex Sans" panose="020B0503050203000203" pitchFamily="34" charset="0"/>
                <a:ea typeface="Monaco" pitchFamily="49"/>
                <a:cs typeface="Monaco" pitchFamily="49"/>
              </a:rPr>
              <a:t>        native:</a:t>
            </a:r>
          </a:p>
          <a:p>
            <a:pPr defTabSz="822960" hangingPunct="0">
              <a:defRPr sz="1100">
                <a:latin typeface="Monaco" pitchFamily="49"/>
                <a:ea typeface="Monaco" pitchFamily="49"/>
                <a:cs typeface="Monaco" pitchFamily="49"/>
              </a:defRPr>
            </a:pPr>
            <a:r>
              <a:rPr lang="en-US" sz="1600" b="1" dirty="0">
                <a:solidFill>
                  <a:srgbClr val="333333"/>
                </a:solidFill>
                <a:latin typeface="IBM Plex Sans" panose="020B0503050203000203" pitchFamily="34" charset="0"/>
                <a:ea typeface="Monaco" pitchFamily="49"/>
                <a:cs typeface="Monaco" pitchFamily="49"/>
              </a:rPr>
              <a:t>          </a:t>
            </a:r>
            <a:r>
              <a:rPr lang="en-US" sz="1600" b="1" dirty="0" err="1">
                <a:solidFill>
                  <a:srgbClr val="333333"/>
                </a:solidFill>
                <a:latin typeface="IBM Plex Sans" panose="020B0503050203000203" pitchFamily="34" charset="0"/>
                <a:ea typeface="Monaco" pitchFamily="49"/>
                <a:cs typeface="Monaco" pitchFamily="49"/>
              </a:rPr>
              <a:t>searchLocations</a:t>
            </a:r>
            <a:r>
              <a:rPr lang="en-US" sz="1600" b="1" dirty="0">
                <a:solidFill>
                  <a:srgbClr val="333333"/>
                </a:solidFill>
                <a:latin typeface="IBM Plex Sans" panose="020B0503050203000203" pitchFamily="34" charset="0"/>
                <a:ea typeface="Monaco" pitchFamily="49"/>
                <a:cs typeface="Monaco" pitchFamily="49"/>
              </a:rPr>
              <a:t>: </a:t>
            </a:r>
            <a:r>
              <a:rPr lang="en-US" sz="1600" b="1" dirty="0" err="1">
                <a:solidFill>
                  <a:srgbClr val="333333"/>
                </a:solidFill>
                <a:latin typeface="IBM Plex Sans" panose="020B0503050203000203" pitchFamily="34" charset="0"/>
                <a:ea typeface="Monaco" pitchFamily="49"/>
                <a:cs typeface="Monaco" pitchFamily="49"/>
              </a:rPr>
              <a:t>classpath</a:t>
            </a:r>
            <a:r>
              <a:rPr lang="en-US" sz="1600" b="1" dirty="0">
                <a:solidFill>
                  <a:srgbClr val="333333"/>
                </a:solidFill>
                <a:latin typeface="IBM Plex Sans" panose="020B0503050203000203" pitchFamily="34" charset="0"/>
                <a:ea typeface="Monaco" pitchFamily="49"/>
                <a:cs typeface="Monaco" pitchFamily="49"/>
              </a:rPr>
              <a:t>:/offline-repository/</a:t>
            </a:r>
          </a:p>
        </p:txBody>
      </p:sp>
      <p:sp>
        <p:nvSpPr>
          <p:cNvPr id="7" name="Freeform: Shape 6">
            <a:extLst>
              <a:ext uri="{FF2B5EF4-FFF2-40B4-BE49-F238E27FC236}">
                <a16:creationId xmlns:a16="http://schemas.microsoft.com/office/drawing/2014/main" id="{3F981C40-718D-403E-8C11-CB2F5AEAA981}"/>
              </a:ext>
            </a:extLst>
          </p:cNvPr>
          <p:cNvSpPr/>
          <p:nvPr/>
        </p:nvSpPr>
        <p:spPr>
          <a:xfrm>
            <a:off x="9315962" y="2890518"/>
            <a:ext cx="2204923" cy="853571"/>
          </a:xfrm>
          <a:custGeom>
            <a:avLst>
              <a:gd name="f0" fmla="val -11964"/>
              <a:gd name="f1" fmla="val 0"/>
              <a:gd name="f2" fmla="val 54792"/>
              <a:gd name="f3" fmla="val -3600"/>
              <a:gd name="f4" fmla="val 4000"/>
              <a:gd name="f5" fmla="val -580"/>
              <a:gd name="f6" fmla="val 3996"/>
              <a:gd name="f7" fmla="val 0"/>
            </a:avLst>
            <a:gdLst>
              <a:gd name="f8" fmla="val w"/>
              <a:gd name="f9" fmla="val h"/>
              <a:gd name="f10" fmla="val 0"/>
              <a:gd name="f11" fmla="val 21600"/>
              <a:gd name="f12" fmla="val -2147483647"/>
              <a:gd name="f13" fmla="val 2147483647"/>
              <a:gd name="f14" fmla="*/ f8 1 21600"/>
              <a:gd name="f15" fmla="*/ f9 1 21600"/>
              <a:gd name="f16" fmla="pin -2147483647 f0 2147483647"/>
              <a:gd name="f17" fmla="pin -2147483647 f2 2147483647"/>
              <a:gd name="f18" fmla="pin -2147483647 f3 2147483647"/>
              <a:gd name="f19" fmla="pin -2147483647 f4 2147483647"/>
              <a:gd name="f20" fmla="pin -2147483647 f5 2147483647"/>
              <a:gd name="f21" fmla="pin -2147483647 f6 2147483647"/>
              <a:gd name="f22" fmla="val f16"/>
              <a:gd name="f23" fmla="val f17"/>
              <a:gd name="f24" fmla="val f18"/>
              <a:gd name="f25" fmla="val f19"/>
              <a:gd name="f26" fmla="val f20"/>
              <a:gd name="f27" fmla="val f21"/>
              <a:gd name="f28" fmla="*/ f16 f14 1"/>
              <a:gd name="f29" fmla="*/ f17 f15 1"/>
              <a:gd name="f30" fmla="*/ f18 f14 1"/>
              <a:gd name="f31" fmla="*/ f19 f15 1"/>
              <a:gd name="f32" fmla="*/ f20 f14 1"/>
              <a:gd name="f33" fmla="*/ f21 f15 1"/>
            </a:gdLst>
            <a:ahLst>
              <a:ahXY gdRefX="f0" minX="f12" maxX="f13" gdRefY="f2" minY="f12" maxY="f13">
                <a:pos x="f28" y="f29"/>
              </a:ahXY>
              <a:ahXY gdRefX="f3" minX="f12" maxX="f13" gdRefY="f4" minY="f12" maxY="f13">
                <a:pos x="f30" y="f31"/>
              </a:ahXY>
              <a:ahXY gdRefX="f5" minX="f12" maxX="f13" gdRefY="f6" minY="f12" maxY="f13">
                <a:pos x="f32" y="f33"/>
              </a:ahXY>
            </a:ahLst>
            <a:cxnLst>
              <a:cxn ang="3cd4">
                <a:pos x="hc" y="t"/>
              </a:cxn>
              <a:cxn ang="0">
                <a:pos x="r" y="vc"/>
              </a:cxn>
              <a:cxn ang="cd4">
                <a:pos x="hc" y="b"/>
              </a:cxn>
              <a:cxn ang="cd2">
                <a:pos x="l" y="vc"/>
              </a:cxn>
            </a:cxnLst>
            <a:rect l="l" t="t" r="r" b="b"/>
            <a:pathLst>
              <a:path w="21600" h="21600">
                <a:moveTo>
                  <a:pt x="f10" y="f10"/>
                </a:moveTo>
                <a:lnTo>
                  <a:pt x="f11" y="f10"/>
                </a:lnTo>
                <a:lnTo>
                  <a:pt x="f11" y="f11"/>
                </a:lnTo>
                <a:lnTo>
                  <a:pt x="f10" y="f11"/>
                </a:lnTo>
                <a:close/>
              </a:path>
              <a:path w="21600" h="21600">
                <a:moveTo>
                  <a:pt x="f22" y="f23"/>
                </a:moveTo>
                <a:lnTo>
                  <a:pt x="f24" y="f25"/>
                </a:lnTo>
              </a:path>
              <a:path w="21600" h="21600">
                <a:moveTo>
                  <a:pt x="f24" y="f25"/>
                </a:moveTo>
                <a:lnTo>
                  <a:pt x="f26" y="f27"/>
                </a:lnTo>
              </a:path>
            </a:pathLst>
          </a:custGeom>
          <a:solidFill>
            <a:srgbClr val="DDDDDD"/>
          </a:solidFill>
          <a:ln w="0">
            <a:solidFill>
              <a:srgbClr val="808080"/>
            </a:solidFill>
            <a:prstDash val="solid"/>
          </a:ln>
        </p:spPr>
        <p:txBody>
          <a:bodyPr vert="horz" wrap="none" lIns="81000" tIns="40500" rIns="81000" bIns="40500" anchor="ctr" anchorCtr="0" compatLnSpc="0">
            <a:noAutofit/>
          </a:bodyPr>
          <a:lstStyle/>
          <a:p>
            <a:pPr algn="ctr" defTabSz="822960" hangingPunct="0"/>
            <a:r>
              <a:rPr lang="en-US" sz="1620">
                <a:solidFill>
                  <a:prstClr val="black"/>
                </a:solidFill>
                <a:latin typeface="IBM Plex Sans" panose="020B0503050203000203" pitchFamily="34" charset="0"/>
                <a:ea typeface="Microsoft YaHei" pitchFamily="2"/>
                <a:cs typeface="Mangal" pitchFamily="2"/>
              </a:rPr>
              <a:t>Look here instead of Git</a:t>
            </a:r>
          </a:p>
          <a:p>
            <a:pPr algn="ctr" defTabSz="822960" hangingPunct="0"/>
            <a:r>
              <a:rPr lang="en-US" sz="1620">
                <a:solidFill>
                  <a:prstClr val="black"/>
                </a:solidFill>
                <a:latin typeface="IBM Plex Sans" panose="020B0503050203000203" pitchFamily="34" charset="0"/>
                <a:ea typeface="Microsoft YaHei" pitchFamily="2"/>
                <a:cs typeface="Mangal" pitchFamily="2"/>
              </a:rPr>
              <a:t>when running “native”</a:t>
            </a:r>
          </a:p>
        </p:txBody>
      </p:sp>
    </p:spTree>
    <p:extLst>
      <p:ext uri="{BB962C8B-B14F-4D97-AF65-F5344CB8AC3E}">
        <p14:creationId xmlns:p14="http://schemas.microsoft.com/office/powerpoint/2010/main" val="27922054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a:xfrm>
            <a:off x="381000" y="571500"/>
            <a:ext cx="5524500" cy="875560"/>
          </a:xfrm>
        </p:spPr>
        <p:txBody>
          <a:bodyPr/>
          <a:lstStyle/>
          <a:p>
            <a:pPr>
              <a:buClr>
                <a:schemeClr val="bg2"/>
              </a:buClr>
            </a:pPr>
            <a:r>
              <a:rPr lang="en-US" dirty="0"/>
              <a:t>Lab</a:t>
            </a:r>
            <a:br>
              <a:rPr lang="en-US" dirty="0"/>
            </a:br>
            <a:br>
              <a:rPr lang="en-US" dirty="0"/>
            </a:br>
            <a:br>
              <a:rPr lang="en-US" dirty="0"/>
            </a:br>
            <a:br>
              <a:rPr lang="en-US" dirty="0"/>
            </a:br>
            <a:br>
              <a:rPr lang="en-US" dirty="0"/>
            </a:br>
            <a:endParaRPr lang="en-US" dirty="0"/>
          </a:p>
        </p:txBody>
      </p:sp>
      <p:pic>
        <p:nvPicPr>
          <p:cNvPr id="5" name="Picture 4">
            <a:extLst>
              <a:ext uri="{FF2B5EF4-FFF2-40B4-BE49-F238E27FC236}">
                <a16:creationId xmlns:a16="http://schemas.microsoft.com/office/drawing/2014/main" id="{E9288AFF-70BA-4429-9E8D-05D06C0869DC}"/>
              </a:ext>
            </a:extLst>
          </p:cNvPr>
          <p:cNvPicPr>
            <a:picLocks noChangeAspect="1"/>
          </p:cNvPicPr>
          <p:nvPr/>
        </p:nvPicPr>
        <p:blipFill>
          <a:blip r:embed="rId3"/>
          <a:stretch>
            <a:fillRect/>
          </a:stretch>
        </p:blipFill>
        <p:spPr>
          <a:xfrm>
            <a:off x="7547192" y="2126762"/>
            <a:ext cx="3193616" cy="2604477"/>
          </a:xfrm>
          <a:prstGeom prst="rect">
            <a:avLst/>
          </a:prstGeom>
        </p:spPr>
      </p:pic>
      <p:sp>
        <p:nvSpPr>
          <p:cNvPr id="2" name="Rectangle 1">
            <a:extLst>
              <a:ext uri="{FF2B5EF4-FFF2-40B4-BE49-F238E27FC236}">
                <a16:creationId xmlns:a16="http://schemas.microsoft.com/office/drawing/2014/main" id="{8FC080F7-192D-4E8F-85E4-D60A420E0981}"/>
              </a:ext>
            </a:extLst>
          </p:cNvPr>
          <p:cNvSpPr/>
          <p:nvPr/>
        </p:nvSpPr>
        <p:spPr>
          <a:xfrm>
            <a:off x="381000" y="1447060"/>
            <a:ext cx="5416118" cy="3477875"/>
          </a:xfrm>
          <a:prstGeom prst="rect">
            <a:avLst/>
          </a:prstGeom>
        </p:spPr>
        <p:txBody>
          <a:bodyPr wrap="square">
            <a:spAutoFit/>
          </a:bodyPr>
          <a:lstStyle/>
          <a:p>
            <a:pPr marL="342900" lvl="0" indent="-342900">
              <a:buFont typeface="+mj-lt"/>
              <a:buAutoNum type="arabicPeriod"/>
            </a:pPr>
            <a:r>
              <a:rPr lang="en-US" sz="2200" dirty="0">
                <a:solidFill>
                  <a:srgbClr val="FFFFFF"/>
                </a:solidFill>
                <a:latin typeface="IBM Plex Sans" panose="020B0503050203000203" pitchFamily="34" charset="0"/>
              </a:rPr>
              <a:t>Create a boot application and use the profile-based configurations.</a:t>
            </a:r>
          </a:p>
          <a:p>
            <a:pPr marL="342900" lvl="0" indent="-342900">
              <a:buFont typeface="+mj-lt"/>
              <a:buAutoNum type="arabicPeriod"/>
            </a:pPr>
            <a:endParaRPr lang="en-US" sz="2200" dirty="0">
              <a:solidFill>
                <a:srgbClr val="FFFFFF"/>
              </a:solidFill>
              <a:latin typeface="IBM Plex Sans" panose="020B0503050203000203" pitchFamily="34" charset="0"/>
            </a:endParaRPr>
          </a:p>
          <a:p>
            <a:pPr marL="342900" lvl="0" indent="-342900">
              <a:buFont typeface="+mj-lt"/>
              <a:buAutoNum type="arabicPeriod"/>
            </a:pPr>
            <a:r>
              <a:rPr lang="en-US" sz="2200" dirty="0">
                <a:solidFill>
                  <a:srgbClr val="FFFFFF"/>
                </a:solidFill>
                <a:latin typeface="IBM Plex Sans" panose="020B0503050203000203" pitchFamily="34" charset="0"/>
              </a:rPr>
              <a:t>Create a new external config server with a local git repository as backend.</a:t>
            </a:r>
          </a:p>
          <a:p>
            <a:pPr marL="342900" lvl="0" indent="-342900">
              <a:buFont typeface="+mj-lt"/>
              <a:buAutoNum type="arabicPeriod"/>
            </a:pPr>
            <a:endParaRPr lang="en-US" sz="2200" dirty="0">
              <a:solidFill>
                <a:srgbClr val="FFFFFF"/>
              </a:solidFill>
              <a:latin typeface="IBM Plex Sans" panose="020B0503050203000203" pitchFamily="34" charset="0"/>
            </a:endParaRPr>
          </a:p>
          <a:p>
            <a:pPr marL="342900" lvl="0" indent="-342900">
              <a:buFont typeface="+mj-lt"/>
              <a:buAutoNum type="arabicPeriod"/>
            </a:pPr>
            <a:r>
              <a:rPr lang="en-US" sz="2200" dirty="0">
                <a:solidFill>
                  <a:srgbClr val="FFFFFF"/>
                </a:solidFill>
                <a:latin typeface="IBM Plex Sans" panose="020B0503050203000203" pitchFamily="34" charset="0"/>
              </a:rPr>
              <a:t>Create a configuration client that accesses the config server during bootstrap process to fetch all external configurations for the application.</a:t>
            </a:r>
            <a:endParaRPr kumimoji="0" lang="en-IN" sz="220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4" name="Rectangle 3">
            <a:extLst>
              <a:ext uri="{FF2B5EF4-FFF2-40B4-BE49-F238E27FC236}">
                <a16:creationId xmlns:a16="http://schemas.microsoft.com/office/drawing/2014/main" id="{43F98C7E-B865-49AE-9A93-757747C1C270}"/>
              </a:ext>
            </a:extLst>
          </p:cNvPr>
          <p:cNvSpPr/>
          <p:nvPr/>
        </p:nvSpPr>
        <p:spPr>
          <a:xfrm>
            <a:off x="281614" y="5210885"/>
            <a:ext cx="4323621" cy="400110"/>
          </a:xfrm>
          <a:prstGeom prst="rect">
            <a:avLst/>
          </a:prstGeom>
        </p:spPr>
        <p:txBody>
          <a:bodyPr wrap="none">
            <a:spAutoFit/>
          </a:bodyPr>
          <a:lstStyle/>
          <a:p>
            <a:pPr marL="0" marR="0" lvl="0" indent="0" algn="ctr" defTabSz="822960" rtl="0" eaLnBrk="1" fontAlgn="auto" latinLnBrk="0" hangingPunct="1">
              <a:lnSpc>
                <a:spcPct val="100000"/>
              </a:lnSpc>
              <a:spcBef>
                <a:spcPts val="0"/>
              </a:spcBef>
              <a:spcAft>
                <a:spcPts val="0"/>
              </a:spcAft>
              <a:buClrTx/>
              <a:buSzTx/>
              <a:buFontTx/>
              <a:buNone/>
              <a:tabLst>
                <a:tab pos="0" algn="l"/>
                <a:tab pos="411480" algn="l"/>
                <a:tab pos="822960" algn="l"/>
                <a:tab pos="1234439" algn="l"/>
                <a:tab pos="1645920" algn="l"/>
                <a:tab pos="2057400" algn="l"/>
                <a:tab pos="2468879" algn="l"/>
                <a:tab pos="2880360" algn="l"/>
                <a:tab pos="3291840" algn="l"/>
                <a:tab pos="3703320" algn="l"/>
                <a:tab pos="4114800" algn="l"/>
                <a:tab pos="4526280" algn="l"/>
                <a:tab pos="4937759" algn="l"/>
                <a:tab pos="5349240" algn="l"/>
                <a:tab pos="5760719" algn="l"/>
                <a:tab pos="6172200" algn="l"/>
                <a:tab pos="6583680" algn="l"/>
                <a:tab pos="6995160" algn="l"/>
                <a:tab pos="7406640" algn="l"/>
                <a:tab pos="7818120" algn="l"/>
                <a:tab pos="8229600" algn="l"/>
              </a:tabLst>
              <a:defRPr/>
            </a:pPr>
            <a:r>
              <a:rPr kumimoji="0" lang="en-US" sz="2000" b="1" i="0" u="none" strike="noStrike" kern="1200" cap="none" spc="0" normalizeH="0" baseline="0" noProof="0" dirty="0">
                <a:ln>
                  <a:noFill/>
                </a:ln>
                <a:solidFill>
                  <a:srgbClr val="FFFFFF"/>
                </a:solidFill>
                <a:effectLst/>
                <a:uLnTx/>
                <a:uFillTx/>
                <a:latin typeface="IBM Plex Sans" panose="020B0503050203000203" pitchFamily="34" charset="0"/>
                <a:ea typeface="Arial" pitchFamily="2"/>
                <a:cs typeface="Arial" pitchFamily="2"/>
              </a:rPr>
              <a:t>Running the newly created project</a:t>
            </a:r>
          </a:p>
        </p:txBody>
      </p:sp>
    </p:spTree>
    <p:extLst>
      <p:ext uri="{BB962C8B-B14F-4D97-AF65-F5344CB8AC3E}">
        <p14:creationId xmlns:p14="http://schemas.microsoft.com/office/powerpoint/2010/main" val="42832954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8BDFF35-1803-475E-808E-030FAFB840E4}"/>
              </a:ext>
            </a:extLst>
          </p:cNvPr>
          <p:cNvSpPr>
            <a:spLocks noGrp="1"/>
          </p:cNvSpPr>
          <p:nvPr>
            <p:ph type="title"/>
          </p:nvPr>
        </p:nvSpPr>
        <p:spPr/>
        <p:txBody>
          <a:bodyPr/>
          <a:lstStyle/>
          <a:p>
            <a:r>
              <a:rPr lang="en-US" dirty="0"/>
              <a:t>Q&amp;A</a:t>
            </a:r>
          </a:p>
        </p:txBody>
      </p:sp>
      <p:pic>
        <p:nvPicPr>
          <p:cNvPr id="18" name="Picture Placeholder 17">
            <a:extLst>
              <a:ext uri="{FF2B5EF4-FFF2-40B4-BE49-F238E27FC236}">
                <a16:creationId xmlns:a16="http://schemas.microsoft.com/office/drawing/2014/main" id="{BCEDC228-4178-4A1F-B9D8-8AEAED68BDB5}"/>
              </a:ext>
            </a:extLst>
          </p:cNvPr>
          <p:cNvPicPr>
            <a:picLocks noGrp="1" noChangeAspect="1"/>
          </p:cNvPicPr>
          <p:nvPr>
            <p:ph type="pic" sz="quarter" idx="10"/>
          </p:nvPr>
        </p:nvPicPr>
        <p:blipFill>
          <a:blip r:embed="rId2"/>
          <a:srcRect l="24960" r="24960"/>
          <a:stretch>
            <a:fillRect/>
          </a:stretch>
        </p:blipFill>
        <p:spPr/>
      </p:pic>
    </p:spTree>
    <p:extLst>
      <p:ext uri="{BB962C8B-B14F-4D97-AF65-F5344CB8AC3E}">
        <p14:creationId xmlns:p14="http://schemas.microsoft.com/office/powerpoint/2010/main" val="6370951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48A64F4-84E0-4199-9D71-5C91D4158CB0}"/>
              </a:ext>
            </a:extLst>
          </p:cNvPr>
          <p:cNvPicPr>
            <a:picLocks noChangeAspect="1"/>
          </p:cNvPicPr>
          <p:nvPr/>
        </p:nvPicPr>
        <p:blipFill rotWithShape="1">
          <a:blip r:embed="rId2"/>
          <a:srcRect l="62766" r="7747"/>
          <a:stretch/>
        </p:blipFill>
        <p:spPr>
          <a:xfrm>
            <a:off x="0" y="0"/>
            <a:ext cx="3033306" cy="6858000"/>
          </a:xfrm>
          <a:prstGeom prst="rect">
            <a:avLst/>
          </a:prstGeom>
        </p:spPr>
      </p:pic>
      <p:sp>
        <p:nvSpPr>
          <p:cNvPr id="9" name="Title 8">
            <a:extLst>
              <a:ext uri="{FF2B5EF4-FFF2-40B4-BE49-F238E27FC236}">
                <a16:creationId xmlns:a16="http://schemas.microsoft.com/office/drawing/2014/main" id="{C1674BB0-91C9-4C94-9447-5875173992AF}"/>
              </a:ext>
            </a:extLst>
          </p:cNvPr>
          <p:cNvSpPr>
            <a:spLocks noGrp="1"/>
          </p:cNvSpPr>
          <p:nvPr>
            <p:ph type="title"/>
          </p:nvPr>
        </p:nvSpPr>
        <p:spPr>
          <a:xfrm>
            <a:off x="381000" y="1714500"/>
            <a:ext cx="2476500" cy="3048000"/>
          </a:xfrm>
        </p:spPr>
        <p:txBody>
          <a:bodyPr/>
          <a:lstStyle/>
          <a:p>
            <a:r>
              <a:rPr lang="en-US" dirty="0"/>
              <a:t>Summary</a:t>
            </a:r>
          </a:p>
        </p:txBody>
      </p:sp>
      <p:sp>
        <p:nvSpPr>
          <p:cNvPr id="28" name="Text Placeholder 27">
            <a:extLst>
              <a:ext uri="{FF2B5EF4-FFF2-40B4-BE49-F238E27FC236}">
                <a16:creationId xmlns:a16="http://schemas.microsoft.com/office/drawing/2014/main" id="{C6F00126-E898-48DE-A890-820AC16D4951}"/>
              </a:ext>
            </a:extLst>
          </p:cNvPr>
          <p:cNvSpPr>
            <a:spLocks noGrp="1"/>
          </p:cNvSpPr>
          <p:nvPr>
            <p:ph type="body" sz="quarter" idx="11"/>
          </p:nvPr>
        </p:nvSpPr>
        <p:spPr/>
        <p:txBody>
          <a:bodyPr/>
          <a:lstStyle/>
          <a:p>
            <a:r>
              <a:rPr lang="en-US" dirty="0"/>
              <a:t>Spring Cloud – Configuration Management</a:t>
            </a:r>
            <a:endParaRPr lang="en-IN" dirty="0"/>
          </a:p>
        </p:txBody>
      </p:sp>
      <p:sp>
        <p:nvSpPr>
          <p:cNvPr id="31" name="Text Placeholder 30">
            <a:extLst>
              <a:ext uri="{FF2B5EF4-FFF2-40B4-BE49-F238E27FC236}">
                <a16:creationId xmlns:a16="http://schemas.microsoft.com/office/drawing/2014/main" id="{7FF9F957-16E1-490A-8E3B-D4126DDE59F8}"/>
              </a:ext>
            </a:extLst>
          </p:cNvPr>
          <p:cNvSpPr>
            <a:spLocks noGrp="1"/>
          </p:cNvSpPr>
          <p:nvPr>
            <p:ph type="body" sz="quarter" idx="15"/>
          </p:nvPr>
        </p:nvSpPr>
        <p:spPr/>
        <p:txBody>
          <a:bodyPr/>
          <a:lstStyle/>
          <a:p>
            <a:endParaRPr lang="en-US" dirty="0"/>
          </a:p>
        </p:txBody>
      </p:sp>
      <p:sp>
        <p:nvSpPr>
          <p:cNvPr id="10" name="Content Placeholder 11">
            <a:extLst>
              <a:ext uri="{FF2B5EF4-FFF2-40B4-BE49-F238E27FC236}">
                <a16:creationId xmlns:a16="http://schemas.microsoft.com/office/drawing/2014/main" id="{52C0EE5E-3D41-4116-B042-944E9FA1E06B}"/>
              </a:ext>
            </a:extLst>
          </p:cNvPr>
          <p:cNvSpPr txBox="1">
            <a:spLocks/>
          </p:cNvSpPr>
          <p:nvPr/>
        </p:nvSpPr>
        <p:spPr>
          <a:xfrm>
            <a:off x="3302000" y="1714500"/>
            <a:ext cx="8509000" cy="4381500"/>
          </a:xfrm>
          <a:prstGeom prst="rect">
            <a:avLst/>
          </a:prstGeom>
        </p:spPr>
        <p:txBody>
          <a:bodyPr vert="horz" lIns="0" tIns="19050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marR="0" lvl="0" indent="0" algn="l" defTabSz="914363" rtl="0" eaLnBrk="1" fontAlgn="auto" latinLnBrk="0" hangingPunct="1">
              <a:lnSpc>
                <a:spcPct val="105000"/>
              </a:lnSpc>
              <a:spcBef>
                <a:spcPts val="500"/>
              </a:spcBef>
              <a:spcAft>
                <a:spcPts val="0"/>
              </a:spcAft>
              <a:buClrTx/>
              <a:buSzTx/>
              <a:buFontTx/>
              <a:buNone/>
              <a:tabLst/>
              <a:defRPr/>
            </a:pPr>
            <a:r>
              <a:rPr kumimoji="0" lang="en-US" sz="1667" b="1" i="0" u="none" strike="noStrike" kern="1200" cap="none" spc="0" normalizeH="0" baseline="0" noProof="0" dirty="0">
                <a:ln>
                  <a:noFill/>
                </a:ln>
                <a:solidFill>
                  <a:srgbClr val="000000"/>
                </a:solidFill>
                <a:effectLst/>
                <a:uLnTx/>
                <a:uFillTx/>
                <a:latin typeface="IBM Plex Sans" charset="0"/>
              </a:rPr>
              <a:t>Summary</a:t>
            </a:r>
          </a:p>
          <a:p>
            <a:pPr marL="0" marR="0" lvl="0" indent="0" algn="l" defTabSz="914363" rtl="0" eaLnBrk="1" fontAlgn="auto" latinLnBrk="0" hangingPunct="1">
              <a:lnSpc>
                <a:spcPct val="105000"/>
              </a:lnSpc>
              <a:spcBef>
                <a:spcPts val="500"/>
              </a:spcBef>
              <a:spcAft>
                <a:spcPts val="0"/>
              </a:spcAft>
              <a:buClrTx/>
              <a:buSzTx/>
              <a:buFontTx/>
              <a:buNone/>
              <a:tabLst/>
              <a:defRPr/>
            </a:pPr>
            <a:endParaRPr kumimoji="0" lang="en-US" sz="1667" b="1" i="0" u="none" strike="noStrike" kern="1200" cap="none" spc="0" normalizeH="0" baseline="0" noProof="0" dirty="0">
              <a:ln>
                <a:noFill/>
              </a:ln>
              <a:solidFill>
                <a:srgbClr val="000000"/>
              </a:solidFill>
              <a:effectLst/>
              <a:uLnTx/>
              <a:uFillTx/>
              <a:latin typeface="IBM Plex Sans" charset="0"/>
            </a:endParaRPr>
          </a:p>
          <a:p>
            <a:pPr marL="0" marR="0" lvl="0" indent="0" algn="l" defTabSz="914363" rtl="0" eaLnBrk="1" fontAlgn="auto" latinLnBrk="0" hangingPunct="1">
              <a:lnSpc>
                <a:spcPct val="105000"/>
              </a:lnSpc>
              <a:spcBef>
                <a:spcPts val="500"/>
              </a:spcBef>
              <a:spcAft>
                <a:spcPts val="0"/>
              </a:spcAft>
              <a:buClrTx/>
              <a:buSzTx/>
              <a:buFontTx/>
              <a:buNone/>
              <a:tabLst/>
              <a:defRPr/>
            </a:pPr>
            <a:r>
              <a:rPr kumimoji="0" lang="en-US" sz="1667" b="0" i="0" u="none" strike="noStrike" kern="1200" cap="none" spc="0" normalizeH="0" baseline="0" noProof="0" dirty="0">
                <a:ln>
                  <a:noFill/>
                </a:ln>
                <a:solidFill>
                  <a:srgbClr val="000000"/>
                </a:solidFill>
                <a:effectLst/>
                <a:uLnTx/>
                <a:uFillTx/>
                <a:latin typeface="IBM Plex Sans" charset="0"/>
              </a:rPr>
              <a:t>In this course, you learned about the following:</a:t>
            </a:r>
          </a:p>
          <a:p>
            <a:pPr marL="285739" lvl="0" indent="-285739" defTabSz="914363">
              <a:spcBef>
                <a:spcPts val="500"/>
              </a:spcBef>
              <a:buFont typeface="Arial" panose="020B0604020202020204" pitchFamily="34" charset="0"/>
              <a:buChar char="•"/>
              <a:defRPr/>
            </a:pPr>
            <a:r>
              <a:rPr lang="en-US" sz="1667" dirty="0">
                <a:solidFill>
                  <a:srgbClr val="000000"/>
                </a:solidFill>
              </a:rPr>
              <a:t>Spring Cloud Config offers centralized, versioned configuration for distributed applications</a:t>
            </a:r>
          </a:p>
          <a:p>
            <a:pPr marL="285739" lvl="0" indent="-285739" defTabSz="914363">
              <a:spcBef>
                <a:spcPts val="500"/>
              </a:spcBef>
              <a:buFont typeface="Arial" panose="020B0604020202020204" pitchFamily="34" charset="0"/>
              <a:buChar char="•"/>
              <a:defRPr/>
            </a:pPr>
            <a:r>
              <a:rPr lang="en-US" sz="1667" dirty="0">
                <a:solidFill>
                  <a:srgbClr val="000000"/>
                </a:solidFill>
              </a:rPr>
              <a:t>Spring Cloud Config Server – Easy to Build</a:t>
            </a:r>
          </a:p>
          <a:p>
            <a:pPr marL="285739" lvl="0" indent="-285739" defTabSz="914363">
              <a:spcBef>
                <a:spcPts val="500"/>
              </a:spcBef>
              <a:buFont typeface="Arial" panose="020B0604020202020204" pitchFamily="34" charset="0"/>
              <a:buChar char="•"/>
              <a:defRPr/>
            </a:pPr>
            <a:r>
              <a:rPr lang="en-US" sz="1667" dirty="0">
                <a:solidFill>
                  <a:srgbClr val="000000"/>
                </a:solidFill>
              </a:rPr>
              <a:t>Backed by repository (Git or native) with .</a:t>
            </a:r>
            <a:r>
              <a:rPr lang="en-US" sz="1667" dirty="0" err="1">
                <a:solidFill>
                  <a:srgbClr val="000000"/>
                </a:solidFill>
              </a:rPr>
              <a:t>yml</a:t>
            </a:r>
            <a:r>
              <a:rPr lang="en-US" sz="1667" dirty="0">
                <a:solidFill>
                  <a:srgbClr val="000000"/>
                </a:solidFill>
              </a:rPr>
              <a:t> or .properties</a:t>
            </a:r>
          </a:p>
          <a:p>
            <a:pPr marL="285739" lvl="0" indent="-285739" defTabSz="914363">
              <a:spcBef>
                <a:spcPts val="500"/>
              </a:spcBef>
              <a:buFont typeface="Arial" panose="020B0604020202020204" pitchFamily="34" charset="0"/>
              <a:buChar char="•"/>
              <a:defRPr/>
            </a:pPr>
            <a:r>
              <a:rPr lang="en-US" sz="1667" dirty="0">
                <a:solidFill>
                  <a:srgbClr val="000000"/>
                </a:solidFill>
              </a:rPr>
              <a:t>Spring Cloud Config Client –</a:t>
            </a:r>
          </a:p>
          <a:p>
            <a:pPr marL="285739" lvl="0" indent="-285739" defTabSz="914363">
              <a:spcBef>
                <a:spcPts val="500"/>
              </a:spcBef>
              <a:buFont typeface="Arial" panose="020B0604020202020204" pitchFamily="34" charset="0"/>
              <a:buChar char="•"/>
              <a:defRPr/>
            </a:pPr>
            <a:r>
              <a:rPr lang="en-US" sz="1667" dirty="0">
                <a:solidFill>
                  <a:srgbClr val="000000"/>
                </a:solidFill>
              </a:rPr>
              <a:t>Accesses Server, adds another </a:t>
            </a:r>
            <a:r>
              <a:rPr lang="en-US" sz="1667" dirty="0" err="1">
                <a:solidFill>
                  <a:srgbClr val="000000"/>
                </a:solidFill>
              </a:rPr>
              <a:t>PropertySource</a:t>
            </a:r>
            <a:endParaRPr lang="en-US" sz="1667" dirty="0">
              <a:solidFill>
                <a:srgbClr val="000000"/>
              </a:solidFill>
            </a:endParaRPr>
          </a:p>
        </p:txBody>
      </p:sp>
    </p:spTree>
    <p:extLst>
      <p:ext uri="{BB962C8B-B14F-4D97-AF65-F5344CB8AC3E}">
        <p14:creationId xmlns:p14="http://schemas.microsoft.com/office/powerpoint/2010/main" val="31557143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3C78FE-953F-4D02-8C79-5B1875C90EB0}"/>
              </a:ext>
            </a:extLst>
          </p:cNvPr>
          <p:cNvPicPr>
            <a:picLocks noChangeAspect="1"/>
          </p:cNvPicPr>
          <p:nvPr/>
        </p:nvPicPr>
        <p:blipFill>
          <a:blip r:embed="rId2"/>
          <a:stretch>
            <a:fillRect/>
          </a:stretch>
        </p:blipFill>
        <p:spPr>
          <a:xfrm>
            <a:off x="2283508" y="1409701"/>
            <a:ext cx="7624985" cy="4584703"/>
          </a:xfrm>
          <a:prstGeom prst="rect">
            <a:avLst/>
          </a:prstGeom>
        </p:spPr>
      </p:pic>
    </p:spTree>
    <p:extLst>
      <p:ext uri="{BB962C8B-B14F-4D97-AF65-F5344CB8AC3E}">
        <p14:creationId xmlns:p14="http://schemas.microsoft.com/office/powerpoint/2010/main" val="341978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226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240FDC-E542-4504-BF6C-072324535D39}"/>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25467" r="24991"/>
          <a:stretch/>
        </p:blipFill>
        <p:spPr>
          <a:xfrm>
            <a:off x="-14817" y="14817"/>
            <a:ext cx="3079750" cy="6858000"/>
          </a:xfrm>
          <a:prstGeom prst="rect">
            <a:avLst/>
          </a:prstGeom>
        </p:spPr>
      </p:pic>
      <p:sp>
        <p:nvSpPr>
          <p:cNvPr id="9" name="Title 8">
            <a:extLst>
              <a:ext uri="{FF2B5EF4-FFF2-40B4-BE49-F238E27FC236}">
                <a16:creationId xmlns:a16="http://schemas.microsoft.com/office/drawing/2014/main" id="{C1674BB0-91C9-4C94-9447-5875173992AF}"/>
              </a:ext>
            </a:extLst>
          </p:cNvPr>
          <p:cNvSpPr>
            <a:spLocks noGrp="1"/>
          </p:cNvSpPr>
          <p:nvPr>
            <p:ph type="title"/>
          </p:nvPr>
        </p:nvSpPr>
        <p:spPr/>
        <p:txBody>
          <a:bodyPr/>
          <a:lstStyle/>
          <a:p>
            <a:r>
              <a:rPr lang="en-US" dirty="0"/>
              <a:t>Objectives</a:t>
            </a:r>
          </a:p>
        </p:txBody>
      </p:sp>
      <p:sp>
        <p:nvSpPr>
          <p:cNvPr id="10" name="Content Placeholder 11">
            <a:extLst>
              <a:ext uri="{FF2B5EF4-FFF2-40B4-BE49-F238E27FC236}">
                <a16:creationId xmlns:a16="http://schemas.microsoft.com/office/drawing/2014/main" id="{983016D2-3453-4029-BDC9-C88D80278F10}"/>
              </a:ext>
            </a:extLst>
          </p:cNvPr>
          <p:cNvSpPr txBox="1">
            <a:spLocks/>
          </p:cNvSpPr>
          <p:nvPr/>
        </p:nvSpPr>
        <p:spPr>
          <a:xfrm>
            <a:off x="3302000" y="1714500"/>
            <a:ext cx="8509000" cy="4381500"/>
          </a:xfrm>
          <a:prstGeom prst="rect">
            <a:avLst/>
          </a:prstGeom>
        </p:spPr>
        <p:txBody>
          <a:bodyPr vert="horz" lIns="0" tIns="19050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marR="0" lvl="0" indent="0" algn="l" defTabSz="914363" rtl="0" eaLnBrk="1" fontAlgn="auto" latinLnBrk="0" hangingPunct="1">
              <a:lnSpc>
                <a:spcPct val="105000"/>
              </a:lnSpc>
              <a:spcBef>
                <a:spcPts val="500"/>
              </a:spcBef>
              <a:spcAft>
                <a:spcPts val="0"/>
              </a:spcAft>
              <a:buClrTx/>
              <a:buSzTx/>
              <a:buFontTx/>
              <a:buNone/>
              <a:tabLst/>
              <a:defRPr/>
            </a:pPr>
            <a:r>
              <a:rPr kumimoji="0" lang="en-US" sz="1667" b="0" i="0" u="none" strike="noStrike" kern="1200" cap="none" spc="0" normalizeH="0" baseline="0" noProof="0" dirty="0">
                <a:ln>
                  <a:noFill/>
                </a:ln>
                <a:solidFill>
                  <a:srgbClr val="000000"/>
                </a:solidFill>
                <a:effectLst/>
                <a:uLnTx/>
                <a:uFillTx/>
                <a:latin typeface="IBM Plex Sans" charset="0"/>
              </a:rPr>
              <a:t>At the end of this training, you should be able to understand the following:</a:t>
            </a:r>
          </a:p>
          <a:p>
            <a:pPr marL="285739" lvl="0" indent="-285739" defTabSz="914363">
              <a:spcBef>
                <a:spcPts val="500"/>
              </a:spcBef>
              <a:buFont typeface="Arial" panose="020B0604020202020204" pitchFamily="34" charset="0"/>
              <a:buChar char="•"/>
              <a:defRPr/>
            </a:pPr>
            <a:r>
              <a:rPr lang="en-US" sz="1667" dirty="0">
                <a:solidFill>
                  <a:srgbClr val="000000"/>
                </a:solidFill>
              </a:rPr>
              <a:t>Explain what Spring Cloud Config is</a:t>
            </a:r>
          </a:p>
          <a:p>
            <a:pPr marL="285739" lvl="0" indent="-285739" defTabSz="914363">
              <a:spcBef>
                <a:spcPts val="500"/>
              </a:spcBef>
              <a:buFont typeface="Arial" panose="020B0604020202020204" pitchFamily="34" charset="0"/>
              <a:buChar char="•"/>
              <a:defRPr/>
            </a:pPr>
            <a:r>
              <a:rPr lang="en-US" sz="1667" dirty="0">
                <a:solidFill>
                  <a:srgbClr val="000000"/>
                </a:solidFill>
              </a:rPr>
              <a:t>Build and Run and Spring Cloud Config Server</a:t>
            </a:r>
          </a:p>
          <a:p>
            <a:pPr marL="285739" lvl="0" indent="-285739" defTabSz="914363">
              <a:spcBef>
                <a:spcPts val="500"/>
              </a:spcBef>
              <a:buFont typeface="Arial" panose="020B0604020202020204" pitchFamily="34" charset="0"/>
              <a:buChar char="•"/>
              <a:defRPr/>
            </a:pPr>
            <a:r>
              <a:rPr lang="en-US" sz="1667" dirty="0">
                <a:solidFill>
                  <a:srgbClr val="000000"/>
                </a:solidFill>
              </a:rPr>
              <a:t>Establish a Repository</a:t>
            </a:r>
          </a:p>
          <a:p>
            <a:pPr marL="285739" lvl="0" indent="-285739" defTabSz="914363">
              <a:spcBef>
                <a:spcPts val="500"/>
              </a:spcBef>
              <a:buFont typeface="Arial" panose="020B0604020202020204" pitchFamily="34" charset="0"/>
              <a:buChar char="•"/>
              <a:defRPr/>
            </a:pPr>
            <a:r>
              <a:rPr lang="en-US" sz="1667" dirty="0">
                <a:solidFill>
                  <a:srgbClr val="000000"/>
                </a:solidFill>
              </a:rPr>
              <a:t>Build, Run, and Configure a Client</a:t>
            </a:r>
          </a:p>
        </p:txBody>
      </p:sp>
      <p:sp>
        <p:nvSpPr>
          <p:cNvPr id="4" name="Text Placeholder 3">
            <a:extLst>
              <a:ext uri="{FF2B5EF4-FFF2-40B4-BE49-F238E27FC236}">
                <a16:creationId xmlns:a16="http://schemas.microsoft.com/office/drawing/2014/main" id="{CFEB09FF-CEAF-4C30-AD96-50E25CF48D74}"/>
              </a:ext>
            </a:extLst>
          </p:cNvPr>
          <p:cNvSpPr>
            <a:spLocks noGrp="1"/>
          </p:cNvSpPr>
          <p:nvPr>
            <p:ph type="body" sz="quarter" idx="11"/>
          </p:nvPr>
        </p:nvSpPr>
        <p:spPr/>
        <p:txBody>
          <a:bodyPr/>
          <a:lstStyle/>
          <a:p>
            <a:r>
              <a:rPr lang="en-US" dirty="0"/>
              <a:t>Spring Cloud – Configuration Management</a:t>
            </a:r>
            <a:endParaRPr lang="en-IN" dirty="0"/>
          </a:p>
        </p:txBody>
      </p:sp>
    </p:spTree>
    <p:extLst>
      <p:ext uri="{BB962C8B-B14F-4D97-AF65-F5344CB8AC3E}">
        <p14:creationId xmlns:p14="http://schemas.microsoft.com/office/powerpoint/2010/main" val="4267069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1674BB0-91C9-4C94-9447-5875173992AF}"/>
              </a:ext>
            </a:extLst>
          </p:cNvPr>
          <p:cNvSpPr>
            <a:spLocks noGrp="1"/>
          </p:cNvSpPr>
          <p:nvPr>
            <p:ph type="title"/>
          </p:nvPr>
        </p:nvSpPr>
        <p:spPr>
          <a:xfrm>
            <a:off x="381000" y="1714500"/>
            <a:ext cx="2476500" cy="3048000"/>
          </a:xfrm>
        </p:spPr>
        <p:txBody>
          <a:bodyPr/>
          <a:lstStyle/>
          <a:p>
            <a:r>
              <a:rPr lang="en-US" dirty="0"/>
              <a:t>Topics</a:t>
            </a:r>
          </a:p>
        </p:txBody>
      </p:sp>
      <p:sp>
        <p:nvSpPr>
          <p:cNvPr id="2" name="Text Placeholder 1">
            <a:extLst>
              <a:ext uri="{FF2B5EF4-FFF2-40B4-BE49-F238E27FC236}">
                <a16:creationId xmlns:a16="http://schemas.microsoft.com/office/drawing/2014/main" id="{D0E9C775-F60C-44CD-B8C3-9EAC7596FE83}"/>
              </a:ext>
            </a:extLst>
          </p:cNvPr>
          <p:cNvSpPr>
            <a:spLocks noGrp="1"/>
          </p:cNvSpPr>
          <p:nvPr>
            <p:ph type="body" sz="quarter" idx="11"/>
          </p:nvPr>
        </p:nvSpPr>
        <p:spPr/>
        <p:txBody>
          <a:bodyPr/>
          <a:lstStyle/>
          <a:p>
            <a:r>
              <a:rPr lang="en-US" dirty="0"/>
              <a:t>Spring Cloud – Configuration Management</a:t>
            </a:r>
            <a:endParaRPr lang="en-IN" dirty="0"/>
          </a:p>
        </p:txBody>
      </p:sp>
      <p:graphicFrame>
        <p:nvGraphicFramePr>
          <p:cNvPr id="5" name="Table 4">
            <a:extLst>
              <a:ext uri="{FF2B5EF4-FFF2-40B4-BE49-F238E27FC236}">
                <a16:creationId xmlns:a16="http://schemas.microsoft.com/office/drawing/2014/main" id="{2B588B68-8A0B-4DF3-A268-032423737C4E}"/>
              </a:ext>
            </a:extLst>
          </p:cNvPr>
          <p:cNvGraphicFramePr>
            <a:graphicFrameLocks noGrp="1"/>
          </p:cNvGraphicFramePr>
          <p:nvPr>
            <p:extLst>
              <p:ext uri="{D42A27DB-BD31-4B8C-83A1-F6EECF244321}">
                <p14:modId xmlns:p14="http://schemas.microsoft.com/office/powerpoint/2010/main" val="316137490"/>
              </p:ext>
            </p:extLst>
          </p:nvPr>
        </p:nvGraphicFramePr>
        <p:xfrm>
          <a:off x="3302000" y="1714500"/>
          <a:ext cx="8509000" cy="1894416"/>
        </p:xfrm>
        <a:graphic>
          <a:graphicData uri="http://schemas.openxmlformats.org/drawingml/2006/table">
            <a:tbl>
              <a:tblPr firstRow="1" bandRow="1">
                <a:tableStyleId>{69CF1AB2-1976-4502-BF36-3FF5EA218861}</a:tableStyleId>
              </a:tblPr>
              <a:tblGrid>
                <a:gridCol w="8509000">
                  <a:extLst>
                    <a:ext uri="{9D8B030D-6E8A-4147-A177-3AD203B41FA5}">
                      <a16:colId xmlns:a16="http://schemas.microsoft.com/office/drawing/2014/main" val="3221769668"/>
                    </a:ext>
                  </a:extLst>
                </a:gridCol>
              </a:tblGrid>
              <a:tr h="473604">
                <a:tc>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4064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pPr>
                      <a:r>
                        <a:rPr kumimoji="0" lang="en-US" altLang="en-US" sz="1700" b="0" u="none" strike="noStrike" cap="none" normalizeH="0" baseline="0" dirty="0">
                          <a:ln>
                            <a:noFill/>
                          </a:ln>
                          <a:effectLst/>
                          <a:latin typeface="IBM Plex Sans" panose="020B0503050203000203" pitchFamily="34" charset="0"/>
                        </a:rPr>
                        <a:t>Config Management for Microservices on Cloud</a:t>
                      </a:r>
                      <a:endParaRPr kumimoji="0" lang="en-US" altLang="en-US" sz="1700" b="0" i="0" u="none" strike="noStrike" cap="none" normalizeH="0" baseline="0" dirty="0">
                        <a:ln>
                          <a:noFill/>
                        </a:ln>
                        <a:solidFill>
                          <a:schemeClr val="tx1"/>
                        </a:solidFill>
                        <a:effectLst/>
                        <a:latin typeface="IBM Plex Sans" panose="020B0503050203000203" pitchFamily="34" charset="0"/>
                        <a:cs typeface="Arial" panose="020B0604020202020204" pitchFamily="34" charset="0"/>
                      </a:endParaRPr>
                    </a:p>
                  </a:txBody>
                  <a:tcPr marL="228600" anchor="ctr" horzOverflow="overflow"/>
                </a:tc>
                <a:extLst>
                  <a:ext uri="{0D108BD9-81ED-4DB2-BD59-A6C34878D82A}">
                    <a16:rowId xmlns:a16="http://schemas.microsoft.com/office/drawing/2014/main" val="1061542083"/>
                  </a:ext>
                </a:extLst>
              </a:tr>
              <a:tr h="473604">
                <a:tc>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3429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defRPr/>
                      </a:pPr>
                      <a:r>
                        <a:rPr kumimoji="0" lang="en-US" altLang="en-US" sz="17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rPr>
                        <a:t>Goals of Config Management</a:t>
                      </a:r>
                    </a:p>
                  </a:txBody>
                  <a:tcPr marL="228600" anchor="ctr" horzOverflow="overflow"/>
                </a:tc>
                <a:extLst>
                  <a:ext uri="{0D108BD9-81ED-4DB2-BD59-A6C34878D82A}">
                    <a16:rowId xmlns:a16="http://schemas.microsoft.com/office/drawing/2014/main" val="3187827419"/>
                  </a:ext>
                </a:extLst>
              </a:tr>
              <a:tr h="473604">
                <a:tc>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3429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defRPr/>
                      </a:pPr>
                      <a:r>
                        <a:rPr kumimoji="0" lang="en-US" altLang="en-US" sz="17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Spring Cloud Config Management</a:t>
                      </a:r>
                      <a:endParaRPr kumimoji="0" lang="en-US" altLang="en-US" sz="17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endParaRPr>
                    </a:p>
                  </a:txBody>
                  <a:tcPr marL="228600" anchor="ctr" horzOverflow="overflow"/>
                </a:tc>
                <a:extLst>
                  <a:ext uri="{0D108BD9-81ED-4DB2-BD59-A6C34878D82A}">
                    <a16:rowId xmlns:a16="http://schemas.microsoft.com/office/drawing/2014/main" val="2857731449"/>
                  </a:ext>
                </a:extLst>
              </a:tr>
              <a:tr h="473604">
                <a:tc>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4064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pPr>
                      <a:r>
                        <a:rPr kumimoji="0" lang="en-US" altLang="en-US" sz="1700" b="0" u="none" strike="noStrike" cap="none" normalizeH="0" baseline="0" dirty="0">
                          <a:ln>
                            <a:noFill/>
                          </a:ln>
                          <a:effectLst/>
                          <a:latin typeface="IBM Plex Sans" panose="020B0503050203000203" pitchFamily="34" charset="0"/>
                        </a:rPr>
                        <a:t>Config Management for Microservices on Cloud</a:t>
                      </a:r>
                      <a:endParaRPr kumimoji="0" lang="en-US" altLang="en-US" sz="1700" b="0" i="0" u="none" strike="noStrike" cap="none" normalizeH="0" baseline="0" dirty="0">
                        <a:ln>
                          <a:noFill/>
                        </a:ln>
                        <a:solidFill>
                          <a:schemeClr val="tx1"/>
                        </a:solidFill>
                        <a:effectLst/>
                        <a:latin typeface="IBM Plex Sans" panose="020B0503050203000203" pitchFamily="34" charset="0"/>
                        <a:cs typeface="Arial" panose="020B0604020202020204" pitchFamily="34" charset="0"/>
                      </a:endParaRPr>
                    </a:p>
                  </a:txBody>
                  <a:tcPr marL="228600" anchor="ctr" horzOverflow="overflow"/>
                </a:tc>
                <a:extLst>
                  <a:ext uri="{0D108BD9-81ED-4DB2-BD59-A6C34878D82A}">
                    <a16:rowId xmlns:a16="http://schemas.microsoft.com/office/drawing/2014/main" val="1480072727"/>
                  </a:ext>
                </a:extLst>
              </a:tr>
            </a:tbl>
          </a:graphicData>
        </a:graphic>
      </p:graphicFrame>
    </p:spTree>
    <p:extLst>
      <p:ext uri="{BB962C8B-B14F-4D97-AF65-F5344CB8AC3E}">
        <p14:creationId xmlns:p14="http://schemas.microsoft.com/office/powerpoint/2010/main" val="2323730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3A7D8C9-CCAB-419E-B57E-5715137F01C1}"/>
              </a:ext>
            </a:extLst>
          </p:cNvPr>
          <p:cNvSpPr>
            <a:spLocks noGrp="1"/>
          </p:cNvSpPr>
          <p:nvPr>
            <p:ph type="pic" sz="quarter" idx="10"/>
          </p:nvPr>
        </p:nvSpPr>
        <p:spPr/>
      </p:sp>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p:txBody>
          <a:bodyPr/>
          <a:lstStyle/>
          <a:p>
            <a:r>
              <a:rPr lang="en-US" sz="4600" dirty="0"/>
              <a:t>Configuration Management, Challenges, and Desired Solution</a:t>
            </a:r>
          </a:p>
        </p:txBody>
      </p:sp>
    </p:spTree>
    <p:extLst>
      <p:ext uri="{BB962C8B-B14F-4D97-AF65-F5344CB8AC3E}">
        <p14:creationId xmlns:p14="http://schemas.microsoft.com/office/powerpoint/2010/main" val="1993620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Configuration Management</a:t>
            </a:r>
            <a:endParaRPr lang="en-IN" dirty="0"/>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What is Application Configuration?</a:t>
            </a:r>
          </a:p>
        </p:txBody>
      </p:sp>
      <p:sp>
        <p:nvSpPr>
          <p:cNvPr id="6" name="Rectangle 5">
            <a:extLst>
              <a:ext uri="{FF2B5EF4-FFF2-40B4-BE49-F238E27FC236}">
                <a16:creationId xmlns:a16="http://schemas.microsoft.com/office/drawing/2014/main" id="{1C235D3B-B83E-42B1-99B8-A2DCEB13CB1C}"/>
              </a:ext>
            </a:extLst>
          </p:cNvPr>
          <p:cNvSpPr/>
          <p:nvPr/>
        </p:nvSpPr>
        <p:spPr>
          <a:xfrm>
            <a:off x="381000" y="1552027"/>
            <a:ext cx="10043160" cy="2092881"/>
          </a:xfrm>
          <a:prstGeom prst="rect">
            <a:avLst/>
          </a:prstGeom>
        </p:spPr>
        <p:txBody>
          <a:bodyPr wrap="square">
            <a:spAutoFit/>
          </a:bodyPr>
          <a:lstStyle/>
          <a:p>
            <a:pPr marL="285750" lvl="1" indent="-285750">
              <a:buFont typeface="Arial" panose="020B0604020202020204" pitchFamily="34" charset="0"/>
              <a:buChar char="•"/>
            </a:pPr>
            <a:r>
              <a:rPr lang="en-US" sz="2000" dirty="0">
                <a:latin typeface="IBM Plex Sans" panose="020B0503050203000203" pitchFamily="34" charset="0"/>
              </a:rPr>
              <a:t>Applications are more than just code</a:t>
            </a:r>
          </a:p>
          <a:p>
            <a:pPr marL="742950" lvl="1" indent="-285750">
              <a:buFont typeface="Courier New" panose="02070309020205020404" pitchFamily="49" charset="0"/>
              <a:buChar char="o"/>
            </a:pPr>
            <a:r>
              <a:rPr lang="en-US" dirty="0">
                <a:latin typeface="IBM Plex Sans" panose="020B0503050203000203" pitchFamily="34" charset="0"/>
              </a:rPr>
              <a:t>Connections to resources, other applications</a:t>
            </a:r>
          </a:p>
          <a:p>
            <a:pPr marL="742950" lvl="1" indent="-285750">
              <a:buFont typeface="Courier New" panose="02070309020205020404" pitchFamily="49" charset="0"/>
              <a:buChar char="o"/>
            </a:pPr>
            <a:endParaRPr lang="en-US" dirty="0">
              <a:latin typeface="IBM Plex Sans" panose="020B0503050203000203" pitchFamily="34" charset="0"/>
            </a:endParaRPr>
          </a:p>
          <a:p>
            <a:pPr marL="285750" lvl="1" indent="-285750">
              <a:buFont typeface="Arial" panose="020B0604020202020204" pitchFamily="34" charset="0"/>
              <a:buChar char="•"/>
            </a:pPr>
            <a:r>
              <a:rPr lang="en-US" sz="2000" dirty="0">
                <a:latin typeface="IBM Plex Sans" panose="020B0503050203000203" pitchFamily="34" charset="0"/>
              </a:rPr>
              <a:t>Usually use external configuration to adjust software behavior</a:t>
            </a:r>
          </a:p>
          <a:p>
            <a:pPr marL="742950" lvl="1" indent="-285750">
              <a:buFont typeface="Courier New" panose="02070309020205020404" pitchFamily="49" charset="0"/>
              <a:buChar char="o"/>
            </a:pPr>
            <a:r>
              <a:rPr lang="en-US" dirty="0">
                <a:latin typeface="IBM Plex Sans" panose="020B0503050203000203" pitchFamily="34" charset="0"/>
              </a:rPr>
              <a:t>Where resources are located</a:t>
            </a:r>
          </a:p>
          <a:p>
            <a:pPr marL="742950" lvl="1" indent="-285750">
              <a:buFont typeface="Courier New" panose="02070309020205020404" pitchFamily="49" charset="0"/>
              <a:buChar char="o"/>
            </a:pPr>
            <a:r>
              <a:rPr lang="en-US" dirty="0">
                <a:latin typeface="IBM Plex Sans" panose="020B0503050203000203" pitchFamily="34" charset="0"/>
              </a:rPr>
              <a:t>How to connect to the DB, and so on</a:t>
            </a:r>
          </a:p>
          <a:p>
            <a:pPr marL="742950" lvl="1" indent="-285750">
              <a:buFont typeface="Courier New" panose="02070309020205020404" pitchFamily="49" charset="0"/>
              <a:buChar char="o"/>
            </a:pPr>
            <a:endParaRPr lang="en-US" dirty="0">
              <a:latin typeface="IBM Plex Sans" panose="020B0503050203000203" pitchFamily="34" charset="0"/>
            </a:endParaRPr>
          </a:p>
        </p:txBody>
      </p:sp>
    </p:spTree>
    <p:extLst>
      <p:ext uri="{BB962C8B-B14F-4D97-AF65-F5344CB8AC3E}">
        <p14:creationId xmlns:p14="http://schemas.microsoft.com/office/powerpoint/2010/main" val="2623292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Configuration Management</a:t>
            </a:r>
            <a:endParaRPr lang="en-IN" dirty="0"/>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Configuration Options</a:t>
            </a:r>
          </a:p>
        </p:txBody>
      </p:sp>
      <p:sp>
        <p:nvSpPr>
          <p:cNvPr id="6" name="Rectangle 5">
            <a:extLst>
              <a:ext uri="{FF2B5EF4-FFF2-40B4-BE49-F238E27FC236}">
                <a16:creationId xmlns:a16="http://schemas.microsoft.com/office/drawing/2014/main" id="{1C235D3B-B83E-42B1-99B8-A2DCEB13CB1C}"/>
              </a:ext>
            </a:extLst>
          </p:cNvPr>
          <p:cNvSpPr/>
          <p:nvPr/>
        </p:nvSpPr>
        <p:spPr>
          <a:xfrm>
            <a:off x="381000" y="1552027"/>
            <a:ext cx="10043160" cy="4093428"/>
          </a:xfrm>
          <a:prstGeom prst="rect">
            <a:avLst/>
          </a:prstGeom>
        </p:spPr>
        <p:txBody>
          <a:bodyPr wrap="square">
            <a:spAutoFit/>
          </a:bodyPr>
          <a:lstStyle/>
          <a:p>
            <a:pPr marL="285750" lvl="1" indent="-285750">
              <a:buFont typeface="Arial" panose="020B0604020202020204" pitchFamily="34" charset="0"/>
              <a:buChar char="•"/>
            </a:pPr>
            <a:r>
              <a:rPr lang="en-US" sz="2000" dirty="0">
                <a:latin typeface="IBM Plex Sans" panose="020B0503050203000203" pitchFamily="34" charset="0"/>
              </a:rPr>
              <a:t>Package configuration files with application</a:t>
            </a:r>
          </a:p>
          <a:p>
            <a:pPr marL="742950" lvl="1" indent="-285750">
              <a:buFont typeface="Courier New" panose="02070309020205020404" pitchFamily="49" charset="0"/>
              <a:buChar char="o"/>
            </a:pPr>
            <a:r>
              <a:rPr lang="en-US" dirty="0">
                <a:latin typeface="IBM Plex Sans" panose="020B0503050203000203" pitchFamily="34" charset="0"/>
              </a:rPr>
              <a:t>Requires rebuild, restart</a:t>
            </a:r>
          </a:p>
          <a:p>
            <a:pPr marL="742950" lvl="1" indent="-285750">
              <a:buFont typeface="Courier New" panose="02070309020205020404" pitchFamily="49" charset="0"/>
              <a:buChar char="o"/>
            </a:pPr>
            <a:endParaRPr lang="en-US" dirty="0">
              <a:latin typeface="IBM Plex Sans" panose="020B0503050203000203" pitchFamily="34" charset="0"/>
            </a:endParaRPr>
          </a:p>
          <a:p>
            <a:pPr marL="285750" lvl="1" indent="-285750">
              <a:buFont typeface="Arial" panose="020B0604020202020204" pitchFamily="34" charset="0"/>
              <a:buChar char="•"/>
            </a:pPr>
            <a:r>
              <a:rPr lang="en-US" sz="2000" dirty="0">
                <a:latin typeface="IBM Plex Sans" panose="020B0503050203000203" pitchFamily="34" charset="0"/>
              </a:rPr>
              <a:t>Configuration files in common file system</a:t>
            </a:r>
          </a:p>
          <a:p>
            <a:pPr marL="742950" lvl="1" indent="-285750">
              <a:buFont typeface="Courier New" panose="02070309020205020404" pitchFamily="49" charset="0"/>
              <a:buChar char="o"/>
            </a:pPr>
            <a:r>
              <a:rPr lang="en-US" dirty="0">
                <a:latin typeface="IBM Plex Sans" panose="020B0503050203000203" pitchFamily="34" charset="0"/>
              </a:rPr>
              <a:t>Unavailable in Cloud</a:t>
            </a:r>
          </a:p>
          <a:p>
            <a:pPr marL="742950" lvl="1" indent="-285750">
              <a:buFont typeface="Courier New" panose="02070309020205020404" pitchFamily="49" charset="0"/>
              <a:buChar char="o"/>
            </a:pPr>
            <a:endParaRPr lang="en-US" dirty="0">
              <a:latin typeface="IBM Plex Sans" panose="020B0503050203000203" pitchFamily="34" charset="0"/>
            </a:endParaRPr>
          </a:p>
          <a:p>
            <a:pPr marL="285750" lvl="1" indent="-285750">
              <a:buFont typeface="Arial" panose="020B0604020202020204" pitchFamily="34" charset="0"/>
              <a:buChar char="•"/>
            </a:pPr>
            <a:r>
              <a:rPr lang="en-US" sz="2000" dirty="0">
                <a:latin typeface="IBM Plex Sans" panose="020B0503050203000203" pitchFamily="34" charset="0"/>
              </a:rPr>
              <a:t>Use environment variables</a:t>
            </a:r>
          </a:p>
          <a:p>
            <a:pPr marL="742950" lvl="1" indent="-285750">
              <a:buFont typeface="Courier New" panose="02070309020205020404" pitchFamily="49" charset="0"/>
              <a:buChar char="o"/>
            </a:pPr>
            <a:r>
              <a:rPr lang="en-US" dirty="0">
                <a:latin typeface="IBM Plex Sans" panose="020B0503050203000203" pitchFamily="34" charset="0"/>
              </a:rPr>
              <a:t>Done differently on different platforms</a:t>
            </a:r>
          </a:p>
          <a:p>
            <a:pPr marL="742950" lvl="1" indent="-285750">
              <a:buFont typeface="Courier New" panose="02070309020205020404" pitchFamily="49" charset="0"/>
              <a:buChar char="o"/>
            </a:pPr>
            <a:r>
              <a:rPr lang="en-US" dirty="0">
                <a:latin typeface="IBM Plex Sans" panose="020B0503050203000203" pitchFamily="34" charset="0"/>
              </a:rPr>
              <a:t>Large # of individual variables to manage/duplicate</a:t>
            </a:r>
          </a:p>
          <a:p>
            <a:pPr marL="742950" lvl="1" indent="-285750">
              <a:buFont typeface="Courier New" panose="02070309020205020404" pitchFamily="49" charset="0"/>
              <a:buChar char="o"/>
            </a:pPr>
            <a:endParaRPr lang="en-US" dirty="0">
              <a:latin typeface="IBM Plex Sans" panose="020B0503050203000203" pitchFamily="34" charset="0"/>
            </a:endParaRPr>
          </a:p>
          <a:p>
            <a:pPr marL="285750" lvl="1" indent="-285750">
              <a:buFont typeface="Arial" panose="020B0604020202020204" pitchFamily="34" charset="0"/>
              <a:buChar char="•"/>
            </a:pPr>
            <a:r>
              <a:rPr lang="en-US" sz="2000" dirty="0">
                <a:latin typeface="IBM Plex Sans" panose="020B0503050203000203" pitchFamily="34" charset="0"/>
              </a:rPr>
              <a:t>Use a Cloud-vendor specific solution</a:t>
            </a:r>
          </a:p>
          <a:p>
            <a:pPr marL="742950" lvl="1" indent="-285750">
              <a:buFont typeface="Courier New" panose="02070309020205020404" pitchFamily="49" charset="0"/>
              <a:buChar char="o"/>
            </a:pPr>
            <a:r>
              <a:rPr lang="en-US" dirty="0">
                <a:latin typeface="IBM Plex Sans" panose="020B0503050203000203" pitchFamily="34" charset="0"/>
              </a:rPr>
              <a:t>Coupling application to specific environment</a:t>
            </a:r>
          </a:p>
          <a:p>
            <a:pPr marL="742950" lvl="1" indent="-285750">
              <a:buFont typeface="Courier New" panose="02070309020205020404" pitchFamily="49" charset="0"/>
              <a:buChar char="o"/>
            </a:pPr>
            <a:endParaRPr lang="en-US" dirty="0">
              <a:latin typeface="IBM Plex Sans" panose="020B0503050203000203" pitchFamily="34" charset="0"/>
            </a:endParaRPr>
          </a:p>
          <a:p>
            <a:pPr marL="742950" lvl="1" indent="-285750">
              <a:buFont typeface="Courier New" panose="02070309020205020404" pitchFamily="49" charset="0"/>
              <a:buChar char="o"/>
            </a:pPr>
            <a:endParaRPr lang="en-US" dirty="0">
              <a:latin typeface="IBM Plex Sans" panose="020B0503050203000203" pitchFamily="34" charset="0"/>
            </a:endParaRPr>
          </a:p>
        </p:txBody>
      </p:sp>
    </p:spTree>
    <p:extLst>
      <p:ext uri="{BB962C8B-B14F-4D97-AF65-F5344CB8AC3E}">
        <p14:creationId xmlns:p14="http://schemas.microsoft.com/office/powerpoint/2010/main" val="3304452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Configuration Management</a:t>
            </a:r>
            <a:endParaRPr lang="en-IN" dirty="0"/>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Other Challenges</a:t>
            </a:r>
          </a:p>
        </p:txBody>
      </p:sp>
      <p:sp>
        <p:nvSpPr>
          <p:cNvPr id="6" name="Rectangle 5">
            <a:extLst>
              <a:ext uri="{FF2B5EF4-FFF2-40B4-BE49-F238E27FC236}">
                <a16:creationId xmlns:a16="http://schemas.microsoft.com/office/drawing/2014/main" id="{1C235D3B-B83E-42B1-99B8-A2DCEB13CB1C}"/>
              </a:ext>
            </a:extLst>
          </p:cNvPr>
          <p:cNvSpPr/>
          <p:nvPr/>
        </p:nvSpPr>
        <p:spPr>
          <a:xfrm>
            <a:off x="381000" y="1552027"/>
            <a:ext cx="10043160" cy="2123658"/>
          </a:xfrm>
          <a:prstGeom prst="rect">
            <a:avLst/>
          </a:prstGeom>
        </p:spPr>
        <p:txBody>
          <a:bodyPr wrap="square">
            <a:spAutoFit/>
          </a:bodyPr>
          <a:lstStyle/>
          <a:p>
            <a:pPr marL="285750" lvl="1" indent="-285750">
              <a:buFont typeface="Arial" panose="020B0604020202020204" pitchFamily="34" charset="0"/>
              <a:buChar char="•"/>
            </a:pPr>
            <a:r>
              <a:rPr lang="en-US" sz="2000" dirty="0">
                <a:latin typeface="IBM Plex Sans" panose="020B0503050203000203" pitchFamily="34" charset="0"/>
              </a:rPr>
              <a:t>Microservices → large # of dependent services</a:t>
            </a:r>
          </a:p>
          <a:p>
            <a:pPr marL="742950" lvl="1" indent="-285750">
              <a:buFont typeface="Courier New" panose="02070309020205020404" pitchFamily="49" charset="0"/>
              <a:buChar char="o"/>
            </a:pPr>
            <a:endParaRPr lang="en-US" dirty="0">
              <a:latin typeface="IBM Plex Sans" panose="020B0503050203000203" pitchFamily="34" charset="0"/>
            </a:endParaRPr>
          </a:p>
          <a:p>
            <a:pPr marL="285750" lvl="1" indent="-285750">
              <a:buFont typeface="Arial" panose="020B0604020202020204" pitchFamily="34" charset="0"/>
              <a:buChar char="•"/>
            </a:pPr>
            <a:r>
              <a:rPr lang="en-US" sz="2000" dirty="0">
                <a:latin typeface="IBM Plex Sans" panose="020B0503050203000203" pitchFamily="34" charset="0"/>
              </a:rPr>
              <a:t>Dynamic updates</a:t>
            </a:r>
          </a:p>
          <a:p>
            <a:pPr marL="742950" lvl="1" indent="-285750">
              <a:buFont typeface="Courier New" panose="02070309020205020404" pitchFamily="49" charset="0"/>
              <a:buChar char="o"/>
            </a:pPr>
            <a:r>
              <a:rPr lang="en-US" dirty="0">
                <a:latin typeface="IBM Plex Sans" panose="020B0503050203000203" pitchFamily="34" charset="0"/>
              </a:rPr>
              <a:t>Changes to services or environment variables require restage or restart</a:t>
            </a:r>
          </a:p>
          <a:p>
            <a:pPr marL="742950" lvl="1" indent="-285750">
              <a:buFont typeface="Courier New" panose="02070309020205020404" pitchFamily="49" charset="0"/>
              <a:buChar char="o"/>
            </a:pPr>
            <a:endParaRPr lang="en-US" dirty="0">
              <a:latin typeface="IBM Plex Sans" panose="020B0503050203000203" pitchFamily="34" charset="0"/>
            </a:endParaRPr>
          </a:p>
          <a:p>
            <a:pPr marL="285750" lvl="1" indent="-285750">
              <a:buFont typeface="Arial" panose="020B0604020202020204" pitchFamily="34" charset="0"/>
              <a:buChar char="•"/>
            </a:pPr>
            <a:r>
              <a:rPr lang="en-US" sz="2000" dirty="0">
                <a:latin typeface="IBM Plex Sans" panose="020B0503050203000203" pitchFamily="34" charset="0"/>
              </a:rPr>
              <a:t>Version control</a:t>
            </a:r>
          </a:p>
          <a:p>
            <a:pPr marL="742950" lvl="1" indent="-285750">
              <a:buFont typeface="Courier New" panose="02070309020205020404" pitchFamily="49" charset="0"/>
              <a:buChar char="o"/>
            </a:pPr>
            <a:endParaRPr lang="en-US" dirty="0">
              <a:latin typeface="IBM Plex Sans" panose="020B0503050203000203" pitchFamily="34" charset="0"/>
            </a:endParaRPr>
          </a:p>
        </p:txBody>
      </p:sp>
      <p:sp>
        <p:nvSpPr>
          <p:cNvPr id="7" name="TextBox 6">
            <a:extLst>
              <a:ext uri="{FF2B5EF4-FFF2-40B4-BE49-F238E27FC236}">
                <a16:creationId xmlns:a16="http://schemas.microsoft.com/office/drawing/2014/main" id="{CE3E54D9-ED5F-4EC0-9B2E-43189FA211E7}"/>
              </a:ext>
            </a:extLst>
          </p:cNvPr>
          <p:cNvSpPr txBox="1"/>
          <p:nvPr/>
        </p:nvSpPr>
        <p:spPr>
          <a:xfrm>
            <a:off x="7667545" y="1586846"/>
            <a:ext cx="2238124" cy="375846"/>
          </a:xfrm>
          <a:prstGeom prst="rect">
            <a:avLst/>
          </a:prstGeom>
          <a:noFill/>
          <a:ln>
            <a:noFill/>
          </a:ln>
        </p:spPr>
        <p:txBody>
          <a:bodyPr vert="horz" wrap="none" lIns="81000" tIns="40500" rIns="81000" bIns="40500" anchorCtr="0" compatLnSpc="0">
            <a:spAutoFit/>
          </a:bodyPr>
          <a:lstStyle/>
          <a:p>
            <a:pPr algn="ctr" defTabSz="822960" hangingPunct="0"/>
            <a:r>
              <a:rPr lang="en-US" sz="1764" dirty="0">
                <a:solidFill>
                  <a:srgbClr val="FF3333"/>
                </a:solidFill>
                <a:latin typeface="IBM Plex Sans" panose="020B0503050203000203" pitchFamily="34" charset="0"/>
                <a:ea typeface="Microsoft YaHei" pitchFamily="2"/>
                <a:cs typeface="Mangal" pitchFamily="2"/>
              </a:rPr>
              <a:t>Manual Work, Brittle</a:t>
            </a:r>
          </a:p>
        </p:txBody>
      </p:sp>
      <p:sp>
        <p:nvSpPr>
          <p:cNvPr id="8" name="Straight Connector 7">
            <a:extLst>
              <a:ext uri="{FF2B5EF4-FFF2-40B4-BE49-F238E27FC236}">
                <a16:creationId xmlns:a16="http://schemas.microsoft.com/office/drawing/2014/main" id="{7EC6C0AC-A98B-414B-8E93-15E9E75A22FC}"/>
              </a:ext>
            </a:extLst>
          </p:cNvPr>
          <p:cNvSpPr/>
          <p:nvPr/>
        </p:nvSpPr>
        <p:spPr>
          <a:xfrm flipH="1">
            <a:off x="6220203" y="1750422"/>
            <a:ext cx="1489167" cy="7387"/>
          </a:xfrm>
          <a:prstGeom prst="line">
            <a:avLst/>
          </a:prstGeom>
          <a:noFill/>
          <a:ln w="0">
            <a:solidFill>
              <a:srgbClr val="FF3333"/>
            </a:solidFill>
            <a:prstDash val="solid"/>
            <a:tailEnd type="arrow"/>
          </a:ln>
        </p:spPr>
        <p:txBody>
          <a:bodyPr vert="horz" wrap="none" lIns="81000" tIns="40500" rIns="81000" bIns="40500" anchor="ctr" anchorCtr="0" compatLnSpc="0"/>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9" name="TextBox 8">
            <a:extLst>
              <a:ext uri="{FF2B5EF4-FFF2-40B4-BE49-F238E27FC236}">
                <a16:creationId xmlns:a16="http://schemas.microsoft.com/office/drawing/2014/main" id="{B0FEE831-1F82-4143-ABF8-25AF4010FDFB}"/>
              </a:ext>
            </a:extLst>
          </p:cNvPr>
          <p:cNvSpPr txBox="1"/>
          <p:nvPr/>
        </p:nvSpPr>
        <p:spPr>
          <a:xfrm>
            <a:off x="8846953" y="3360643"/>
            <a:ext cx="2387717" cy="375846"/>
          </a:xfrm>
          <a:prstGeom prst="rect">
            <a:avLst/>
          </a:prstGeom>
          <a:noFill/>
          <a:ln>
            <a:noFill/>
          </a:ln>
        </p:spPr>
        <p:txBody>
          <a:bodyPr vert="horz" wrap="none" lIns="81000" tIns="40500" rIns="81000" bIns="40500" anchorCtr="0" compatLnSpc="0">
            <a:spAutoFit/>
          </a:bodyPr>
          <a:lstStyle/>
          <a:p>
            <a:pPr algn="ctr" defTabSz="822960" hangingPunct="0"/>
            <a:r>
              <a:rPr lang="en-US" sz="1764">
                <a:solidFill>
                  <a:srgbClr val="FF3333"/>
                </a:solidFill>
                <a:latin typeface="IBM Plex Sans" panose="020B0503050203000203" pitchFamily="34" charset="0"/>
                <a:ea typeface="Microsoft YaHei" pitchFamily="2"/>
                <a:cs typeface="Mangal" pitchFamily="2"/>
              </a:rPr>
              <a:t>Deployment Activities</a:t>
            </a:r>
          </a:p>
        </p:txBody>
      </p:sp>
      <p:sp>
        <p:nvSpPr>
          <p:cNvPr id="10" name="Straight Connector 9">
            <a:extLst>
              <a:ext uri="{FF2B5EF4-FFF2-40B4-BE49-F238E27FC236}">
                <a16:creationId xmlns:a16="http://schemas.microsoft.com/office/drawing/2014/main" id="{8F0F0485-4E73-4230-AE19-45E1A4E342F6}"/>
              </a:ext>
            </a:extLst>
          </p:cNvPr>
          <p:cNvSpPr/>
          <p:nvPr/>
        </p:nvSpPr>
        <p:spPr>
          <a:xfrm flipH="1" flipV="1">
            <a:off x="6220203" y="2928427"/>
            <a:ext cx="2566404" cy="578988"/>
          </a:xfrm>
          <a:prstGeom prst="line">
            <a:avLst/>
          </a:prstGeom>
          <a:noFill/>
          <a:ln w="0">
            <a:solidFill>
              <a:srgbClr val="FF3333"/>
            </a:solidFill>
            <a:prstDash val="solid"/>
            <a:tailEnd type="arrow"/>
          </a:ln>
        </p:spPr>
        <p:txBody>
          <a:bodyPr vert="horz" wrap="none" lIns="81000" tIns="40500" rIns="81000" bIns="40500" anchor="ctr" anchorCtr="0" compatLnSpc="0"/>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11" name="TextBox 10">
            <a:extLst>
              <a:ext uri="{FF2B5EF4-FFF2-40B4-BE49-F238E27FC236}">
                <a16:creationId xmlns:a16="http://schemas.microsoft.com/office/drawing/2014/main" id="{CD55EC0B-6BDD-47D8-873F-65A8C50A6DF4}"/>
              </a:ext>
            </a:extLst>
          </p:cNvPr>
          <p:cNvSpPr txBox="1"/>
          <p:nvPr/>
        </p:nvSpPr>
        <p:spPr>
          <a:xfrm>
            <a:off x="7166271" y="4145448"/>
            <a:ext cx="1353716" cy="375846"/>
          </a:xfrm>
          <a:prstGeom prst="rect">
            <a:avLst/>
          </a:prstGeom>
          <a:noFill/>
          <a:ln>
            <a:noFill/>
          </a:ln>
        </p:spPr>
        <p:txBody>
          <a:bodyPr vert="horz" wrap="none" lIns="81000" tIns="40500" rIns="81000" bIns="40500" anchorCtr="0" compatLnSpc="0">
            <a:spAutoFit/>
          </a:bodyPr>
          <a:lstStyle/>
          <a:p>
            <a:pPr algn="ctr" defTabSz="822960" hangingPunct="0"/>
            <a:r>
              <a:rPr lang="en-US" sz="1764" dirty="0">
                <a:solidFill>
                  <a:srgbClr val="FF3333"/>
                </a:solidFill>
                <a:latin typeface="IBM Plex Sans" panose="020B0503050203000203" pitchFamily="34" charset="0"/>
                <a:ea typeface="Microsoft YaHei" pitchFamily="2"/>
                <a:cs typeface="Mangal" pitchFamily="2"/>
              </a:rPr>
              <a:t>Traceability</a:t>
            </a:r>
          </a:p>
        </p:txBody>
      </p:sp>
      <p:sp>
        <p:nvSpPr>
          <p:cNvPr id="12" name="Straight Connector 11">
            <a:extLst>
              <a:ext uri="{FF2B5EF4-FFF2-40B4-BE49-F238E27FC236}">
                <a16:creationId xmlns:a16="http://schemas.microsoft.com/office/drawing/2014/main" id="{8C0A8761-BDA6-49DF-9E27-2EEBCF8280CA}"/>
              </a:ext>
            </a:extLst>
          </p:cNvPr>
          <p:cNvSpPr/>
          <p:nvPr/>
        </p:nvSpPr>
        <p:spPr>
          <a:xfrm flipH="1" flipV="1">
            <a:off x="2252905" y="3353086"/>
            <a:ext cx="4959468" cy="967464"/>
          </a:xfrm>
          <a:prstGeom prst="line">
            <a:avLst/>
          </a:prstGeom>
          <a:noFill/>
          <a:ln w="0">
            <a:solidFill>
              <a:srgbClr val="FF3333"/>
            </a:solidFill>
            <a:prstDash val="solid"/>
            <a:tailEnd type="arrow"/>
          </a:ln>
        </p:spPr>
        <p:txBody>
          <a:bodyPr vert="horz" wrap="none" lIns="81000" tIns="40500" rIns="81000" bIns="40500" anchor="ctr" anchorCtr="0" compatLnSpc="0"/>
          <a:lstStyle/>
          <a:p>
            <a:pPr defTabSz="822960" hangingPunct="0"/>
            <a:endParaRPr lang="en-US" sz="1620">
              <a:solidFill>
                <a:prstClr val="black"/>
              </a:solidFill>
              <a:latin typeface="Arial" pitchFamily="18"/>
              <a:ea typeface="Microsoft YaHei" pitchFamily="2"/>
              <a:cs typeface="Mangal" pitchFamily="2"/>
            </a:endParaRPr>
          </a:p>
        </p:txBody>
      </p:sp>
    </p:spTree>
    <p:extLst>
      <p:ext uri="{BB962C8B-B14F-4D97-AF65-F5344CB8AC3E}">
        <p14:creationId xmlns:p14="http://schemas.microsoft.com/office/powerpoint/2010/main" val="3260748846"/>
      </p:ext>
    </p:extLst>
  </p:cSld>
  <p:clrMapOvr>
    <a:masterClrMapping/>
  </p:clrMapOvr>
</p:sld>
</file>

<file path=ppt/theme/theme1.xml><?xml version="1.0" encoding="utf-8"?>
<a:theme xmlns:a="http://schemas.openxmlformats.org/drawingml/2006/main" name="1_COVERS">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t"/>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ark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Color Block">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Dark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9582</TotalTime>
  <Words>2766</Words>
  <Application>Microsoft Office PowerPoint</Application>
  <PresentationFormat>Widescreen</PresentationFormat>
  <Paragraphs>513</Paragraphs>
  <Slides>37</Slides>
  <Notes>17</Notes>
  <HiddenSlides>0</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37</vt:i4>
      </vt:variant>
    </vt:vector>
  </HeadingPairs>
  <TitlesOfParts>
    <vt:vector size="53" baseType="lpstr">
      <vt:lpstr>.AppleSystemUIFont</vt:lpstr>
      <vt:lpstr>Albany</vt:lpstr>
      <vt:lpstr>Arial</vt:lpstr>
      <vt:lpstr>Arial Regular</vt:lpstr>
      <vt:lpstr>Calibri</vt:lpstr>
      <vt:lpstr>Courier New</vt:lpstr>
      <vt:lpstr>IBM Plex Sans</vt:lpstr>
      <vt:lpstr>IBM Plex Sans Regular</vt:lpstr>
      <vt:lpstr>LucidaGrande</vt:lpstr>
      <vt:lpstr>Wingdings</vt:lpstr>
      <vt:lpstr>1_COVERS</vt:lpstr>
      <vt:lpstr>2_Dark Background</vt:lpstr>
      <vt:lpstr>4_Light Background</vt:lpstr>
      <vt:lpstr>3_Light Background</vt:lpstr>
      <vt:lpstr>4_Color Block</vt:lpstr>
      <vt:lpstr>3_Dark Background</vt:lpstr>
      <vt:lpstr>Spring Cloud – Configuration Management  Audience: Developer</vt:lpstr>
      <vt:lpstr>Introduction</vt:lpstr>
      <vt:lpstr>Agenda</vt:lpstr>
      <vt:lpstr>Objectives</vt:lpstr>
      <vt:lpstr>Topics</vt:lpstr>
      <vt:lpstr>Configuration Management, Challenges, and Desired Solution</vt:lpstr>
      <vt:lpstr>What is Application Configuration?</vt:lpstr>
      <vt:lpstr>Configuration Options</vt:lpstr>
      <vt:lpstr>Other Challenges</vt:lpstr>
      <vt:lpstr>Desired Solution for Configuration</vt:lpstr>
      <vt:lpstr>Solution</vt:lpstr>
      <vt:lpstr>Spring Cloud Config</vt:lpstr>
      <vt:lpstr>Spring Cloud Config Server</vt:lpstr>
      <vt:lpstr>Server Side</vt:lpstr>
      <vt:lpstr>Spring Cloud Config Server</vt:lpstr>
      <vt:lpstr>Spring Cloud Config Server – Building, part 1</vt:lpstr>
      <vt:lpstr>Spring Cloud Config Server – Building, part 2</vt:lpstr>
      <vt:lpstr>Spring Cloud Config Server – Building, part 3</vt:lpstr>
      <vt:lpstr>Client Side</vt:lpstr>
      <vt:lpstr>The Client Side – Building part 1</vt:lpstr>
      <vt:lpstr>The Client Side – Building Part 2</vt:lpstr>
      <vt:lpstr>The Client Side</vt:lpstr>
      <vt:lpstr>Client-Side Startup Process</vt:lpstr>
      <vt:lpstr>Repository Organization</vt:lpstr>
      <vt:lpstr>EnvironmentRepository - Choices</vt:lpstr>
      <vt:lpstr>Environment Repository - Organization</vt:lpstr>
      <vt:lpstr>Environment Repository – Organization Example</vt:lpstr>
      <vt:lpstr>.yml versus .properties</vt:lpstr>
      <vt:lpstr>Profiles</vt:lpstr>
      <vt:lpstr>What about non-Java/non-Spring Clients?</vt:lpstr>
      <vt:lpstr>What if the Config Server is Down?</vt:lpstr>
      <vt:lpstr>What About Running Offline? (Testing)</vt:lpstr>
      <vt:lpstr>Lab     </vt:lpstr>
      <vt:lpstr>Q&amp;A</vt:lpstr>
      <vt:lpstr>Summary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Cloud   Audience: All</dc:title>
  <dc:creator>Archana Ananthanarayan</dc:creator>
  <cp:lastModifiedBy>Archana Ananthanarayan</cp:lastModifiedBy>
  <cp:revision>428</cp:revision>
  <dcterms:created xsi:type="dcterms:W3CDTF">2020-06-25T11:01:55Z</dcterms:created>
  <dcterms:modified xsi:type="dcterms:W3CDTF">2020-08-05T11:37:21Z</dcterms:modified>
</cp:coreProperties>
</file>